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BE631-AE68-488C-BB4E-557B6BCD627F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</dgm:pt>
    <dgm:pt modelId="{5F5A93A4-40A2-44CA-9EFE-98AAF546FC79}">
      <dgm:prSet phldrT="[Текст]"/>
      <dgm:spPr/>
      <dgm:t>
        <a:bodyPr/>
        <a:lstStyle/>
        <a:p>
          <a:r>
            <a:rPr lang="uk-UA" dirty="0" smtClean="0"/>
            <a:t>Етапи створення інформаційної моделі</a:t>
          </a:r>
          <a:endParaRPr lang="ru-RU" dirty="0"/>
        </a:p>
      </dgm:t>
    </dgm:pt>
    <dgm:pt modelId="{F817D4CE-2305-4716-BA61-AF261A3D5E1A}" type="parTrans" cxnId="{7B316499-57D6-4E6C-AB25-4448647F1923}">
      <dgm:prSet/>
      <dgm:spPr/>
      <dgm:t>
        <a:bodyPr/>
        <a:lstStyle/>
        <a:p>
          <a:endParaRPr lang="ru-RU"/>
        </a:p>
      </dgm:t>
    </dgm:pt>
    <dgm:pt modelId="{F396080E-D3C2-4A5E-8837-55B5E9DD6BC9}" type="sibTrans" cxnId="{7B316499-57D6-4E6C-AB25-4448647F1923}">
      <dgm:prSet/>
      <dgm:spPr/>
      <dgm:t>
        <a:bodyPr/>
        <a:lstStyle/>
        <a:p>
          <a:endParaRPr lang="ru-RU"/>
        </a:p>
      </dgm:t>
    </dgm:pt>
    <dgm:pt modelId="{60184390-B942-4990-8163-57AAA33668EE}">
      <dgm:prSet phldrT="[Текст]"/>
      <dgm:spPr/>
      <dgm:t>
        <a:bodyPr/>
        <a:lstStyle/>
        <a:p>
          <a:r>
            <a:rPr lang="uk-UA" dirty="0" smtClean="0"/>
            <a:t>Для чого використовується комп'ютерне моделювання</a:t>
          </a:r>
          <a:endParaRPr lang="ru-RU" dirty="0"/>
        </a:p>
      </dgm:t>
    </dgm:pt>
    <dgm:pt modelId="{51B8BC89-04BD-4108-8B1E-EF39CAE1D6D5}" type="parTrans" cxnId="{D5C8703B-D169-49DF-82F3-D6AFDCAA266E}">
      <dgm:prSet/>
      <dgm:spPr/>
      <dgm:t>
        <a:bodyPr/>
        <a:lstStyle/>
        <a:p>
          <a:endParaRPr lang="ru-RU"/>
        </a:p>
      </dgm:t>
    </dgm:pt>
    <dgm:pt modelId="{1EF06695-2FC1-40E9-8F85-63597D49340F}" type="sibTrans" cxnId="{D5C8703B-D169-49DF-82F3-D6AFDCAA266E}">
      <dgm:prSet/>
      <dgm:spPr/>
      <dgm:t>
        <a:bodyPr/>
        <a:lstStyle/>
        <a:p>
          <a:endParaRPr lang="ru-RU"/>
        </a:p>
      </dgm:t>
    </dgm:pt>
    <dgm:pt modelId="{985F6582-FE67-49E8-ABF3-2511A52ADBF7}">
      <dgm:prSet phldrT="[Текст]"/>
      <dgm:spPr/>
      <dgm:t>
        <a:bodyPr/>
        <a:lstStyle/>
        <a:p>
          <a:r>
            <a:rPr lang="uk-UA" dirty="0" smtClean="0"/>
            <a:t>Як створювати інформаційні моделі</a:t>
          </a:r>
          <a:endParaRPr lang="ru-RU" dirty="0"/>
        </a:p>
      </dgm:t>
    </dgm:pt>
    <dgm:pt modelId="{530C3184-8F05-467E-A47F-4C12F962F31E}" type="parTrans" cxnId="{A2861B48-66BC-4F78-AB54-F534D14D7D34}">
      <dgm:prSet/>
      <dgm:spPr/>
      <dgm:t>
        <a:bodyPr/>
        <a:lstStyle/>
        <a:p>
          <a:endParaRPr lang="ru-RU"/>
        </a:p>
      </dgm:t>
    </dgm:pt>
    <dgm:pt modelId="{2D4D22BC-DCFA-4A83-8CA3-9A144110FD7C}" type="sibTrans" cxnId="{A2861B48-66BC-4F78-AB54-F534D14D7D34}">
      <dgm:prSet/>
      <dgm:spPr/>
      <dgm:t>
        <a:bodyPr/>
        <a:lstStyle/>
        <a:p>
          <a:endParaRPr lang="ru-RU"/>
        </a:p>
      </dgm:t>
    </dgm:pt>
    <dgm:pt modelId="{F245C691-07A9-488B-81C9-787F7750A3A7}" type="pres">
      <dgm:prSet presAssocID="{C24BE631-AE68-488C-BB4E-557B6BCD627F}" presName="CompostProcess" presStyleCnt="0">
        <dgm:presLayoutVars>
          <dgm:dir/>
          <dgm:resizeHandles val="exact"/>
        </dgm:presLayoutVars>
      </dgm:prSet>
      <dgm:spPr/>
    </dgm:pt>
    <dgm:pt modelId="{D4D5236A-22F8-4AD7-8DC3-780425FF16C6}" type="pres">
      <dgm:prSet presAssocID="{C24BE631-AE68-488C-BB4E-557B6BCD627F}" presName="arrow" presStyleLbl="bgShp" presStyleIdx="0" presStyleCnt="1"/>
      <dgm:spPr/>
    </dgm:pt>
    <dgm:pt modelId="{54E4E59C-89CE-4C7C-A6D8-DC80ED205F0A}" type="pres">
      <dgm:prSet presAssocID="{C24BE631-AE68-488C-BB4E-557B6BCD627F}" presName="linearProcess" presStyleCnt="0"/>
      <dgm:spPr/>
    </dgm:pt>
    <dgm:pt modelId="{CB903F6B-DFD3-47EB-A6AE-80E6502DF0B4}" type="pres">
      <dgm:prSet presAssocID="{5F5A93A4-40A2-44CA-9EFE-98AAF546FC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310C7-138B-4676-BB11-9A8DE6823107}" type="pres">
      <dgm:prSet presAssocID="{F396080E-D3C2-4A5E-8837-55B5E9DD6BC9}" presName="sibTrans" presStyleCnt="0"/>
      <dgm:spPr/>
    </dgm:pt>
    <dgm:pt modelId="{1662A7F0-8DDD-4F32-89E0-41CBAB87468D}" type="pres">
      <dgm:prSet presAssocID="{60184390-B942-4990-8163-57AAA33668E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E402-DC74-40EF-B2B2-64645E7B5FB9}" type="pres">
      <dgm:prSet presAssocID="{1EF06695-2FC1-40E9-8F85-63597D49340F}" presName="sibTrans" presStyleCnt="0"/>
      <dgm:spPr/>
    </dgm:pt>
    <dgm:pt modelId="{D090A054-8947-48FA-8BC3-A8D609C4711A}" type="pres">
      <dgm:prSet presAssocID="{985F6582-FE67-49E8-ABF3-2511A52ADBF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8703B-D169-49DF-82F3-D6AFDCAA266E}" srcId="{C24BE631-AE68-488C-BB4E-557B6BCD627F}" destId="{60184390-B942-4990-8163-57AAA33668EE}" srcOrd="1" destOrd="0" parTransId="{51B8BC89-04BD-4108-8B1E-EF39CAE1D6D5}" sibTransId="{1EF06695-2FC1-40E9-8F85-63597D49340F}"/>
    <dgm:cxn modelId="{A2861B48-66BC-4F78-AB54-F534D14D7D34}" srcId="{C24BE631-AE68-488C-BB4E-557B6BCD627F}" destId="{985F6582-FE67-49E8-ABF3-2511A52ADBF7}" srcOrd="2" destOrd="0" parTransId="{530C3184-8F05-467E-A47F-4C12F962F31E}" sibTransId="{2D4D22BC-DCFA-4A83-8CA3-9A144110FD7C}"/>
    <dgm:cxn modelId="{7B316499-57D6-4E6C-AB25-4448647F1923}" srcId="{C24BE631-AE68-488C-BB4E-557B6BCD627F}" destId="{5F5A93A4-40A2-44CA-9EFE-98AAF546FC79}" srcOrd="0" destOrd="0" parTransId="{F817D4CE-2305-4716-BA61-AF261A3D5E1A}" sibTransId="{F396080E-D3C2-4A5E-8837-55B5E9DD6BC9}"/>
    <dgm:cxn modelId="{238CB946-C412-4D4C-87F8-FFE5BB06638D}" type="presOf" srcId="{985F6582-FE67-49E8-ABF3-2511A52ADBF7}" destId="{D090A054-8947-48FA-8BC3-A8D609C4711A}" srcOrd="0" destOrd="0" presId="urn:microsoft.com/office/officeart/2005/8/layout/hProcess9"/>
    <dgm:cxn modelId="{91D70280-7E48-419E-A65C-917B59CB9DB6}" type="presOf" srcId="{60184390-B942-4990-8163-57AAA33668EE}" destId="{1662A7F0-8DDD-4F32-89E0-41CBAB87468D}" srcOrd="0" destOrd="0" presId="urn:microsoft.com/office/officeart/2005/8/layout/hProcess9"/>
    <dgm:cxn modelId="{8C69A781-D028-41BF-832F-440716550D86}" type="presOf" srcId="{C24BE631-AE68-488C-BB4E-557B6BCD627F}" destId="{F245C691-07A9-488B-81C9-787F7750A3A7}" srcOrd="0" destOrd="0" presId="urn:microsoft.com/office/officeart/2005/8/layout/hProcess9"/>
    <dgm:cxn modelId="{8C64A83B-A283-48C2-A5E2-831B95B46844}" type="presOf" srcId="{5F5A93A4-40A2-44CA-9EFE-98AAF546FC79}" destId="{CB903F6B-DFD3-47EB-A6AE-80E6502DF0B4}" srcOrd="0" destOrd="0" presId="urn:microsoft.com/office/officeart/2005/8/layout/hProcess9"/>
    <dgm:cxn modelId="{E1285EAE-4170-4DB3-A8C1-BBDB938754C7}" type="presParOf" srcId="{F245C691-07A9-488B-81C9-787F7750A3A7}" destId="{D4D5236A-22F8-4AD7-8DC3-780425FF16C6}" srcOrd="0" destOrd="0" presId="urn:microsoft.com/office/officeart/2005/8/layout/hProcess9"/>
    <dgm:cxn modelId="{94A964E8-BC26-4ACF-84E5-48C69696D597}" type="presParOf" srcId="{F245C691-07A9-488B-81C9-787F7750A3A7}" destId="{54E4E59C-89CE-4C7C-A6D8-DC80ED205F0A}" srcOrd="1" destOrd="0" presId="urn:microsoft.com/office/officeart/2005/8/layout/hProcess9"/>
    <dgm:cxn modelId="{0735B210-6B58-4BD8-90FB-8B604F156A37}" type="presParOf" srcId="{54E4E59C-89CE-4C7C-A6D8-DC80ED205F0A}" destId="{CB903F6B-DFD3-47EB-A6AE-80E6502DF0B4}" srcOrd="0" destOrd="0" presId="urn:microsoft.com/office/officeart/2005/8/layout/hProcess9"/>
    <dgm:cxn modelId="{F0F5C375-66DF-4DA5-9A38-94B6F08CCFA9}" type="presParOf" srcId="{54E4E59C-89CE-4C7C-A6D8-DC80ED205F0A}" destId="{B7B310C7-138B-4676-BB11-9A8DE6823107}" srcOrd="1" destOrd="0" presId="urn:microsoft.com/office/officeart/2005/8/layout/hProcess9"/>
    <dgm:cxn modelId="{6DC86A65-3D0C-47FB-9776-9D22FEC2CF22}" type="presParOf" srcId="{54E4E59C-89CE-4C7C-A6D8-DC80ED205F0A}" destId="{1662A7F0-8DDD-4F32-89E0-41CBAB87468D}" srcOrd="2" destOrd="0" presId="urn:microsoft.com/office/officeart/2005/8/layout/hProcess9"/>
    <dgm:cxn modelId="{7C27C252-FDBC-4681-869E-FCD3751E39B2}" type="presParOf" srcId="{54E4E59C-89CE-4C7C-A6D8-DC80ED205F0A}" destId="{C4C2E402-DC74-40EF-B2B2-64645E7B5FB9}" srcOrd="3" destOrd="0" presId="urn:microsoft.com/office/officeart/2005/8/layout/hProcess9"/>
    <dgm:cxn modelId="{00F9281D-C959-4E39-9687-9E7378A7C83E}" type="presParOf" srcId="{54E4E59C-89CE-4C7C-A6D8-DC80ED205F0A}" destId="{D090A054-8947-48FA-8BC3-A8D609C471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4C210-B77A-4937-98D3-5484879AC4F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9D17FB-2D63-4741-9A54-3249E597A2E8}">
      <dgm:prSet phldrT="[Текст]"/>
      <dgm:spPr/>
      <dgm:t>
        <a:bodyPr/>
        <a:lstStyle/>
        <a:p>
          <a:r>
            <a:rPr lang="uk-UA" dirty="0" smtClean="0"/>
            <a:t>Моделі</a:t>
          </a:r>
          <a:endParaRPr lang="ru-RU" dirty="0"/>
        </a:p>
      </dgm:t>
    </dgm:pt>
    <dgm:pt modelId="{98D66BEB-F623-468F-A5D2-B03503D67D0D}" type="parTrans" cxnId="{5D96960F-2130-4F4A-8C15-B2EE086A29D5}">
      <dgm:prSet/>
      <dgm:spPr/>
      <dgm:t>
        <a:bodyPr/>
        <a:lstStyle/>
        <a:p>
          <a:endParaRPr lang="ru-RU"/>
        </a:p>
      </dgm:t>
    </dgm:pt>
    <dgm:pt modelId="{73EF6D73-8635-479F-97F7-97D3E7B41DFD}" type="sibTrans" cxnId="{5D96960F-2130-4F4A-8C15-B2EE086A29D5}">
      <dgm:prSet/>
      <dgm:spPr/>
      <dgm:t>
        <a:bodyPr/>
        <a:lstStyle/>
        <a:p>
          <a:endParaRPr lang="ru-RU"/>
        </a:p>
      </dgm:t>
    </dgm:pt>
    <dgm:pt modelId="{FDBC1CB3-BEEC-4917-907D-0B3E3C266868}" type="asst">
      <dgm:prSet phldrT="[Текст]"/>
      <dgm:spPr/>
      <dgm:t>
        <a:bodyPr/>
        <a:lstStyle/>
        <a:p>
          <a:r>
            <a:rPr lang="uk-UA" dirty="0" smtClean="0"/>
            <a:t>За способом подання</a:t>
          </a:r>
          <a:endParaRPr lang="ru-RU" dirty="0"/>
        </a:p>
      </dgm:t>
    </dgm:pt>
    <dgm:pt modelId="{AED1D0AF-6AB8-40D9-A270-B5A04BF6CD1F}" type="parTrans" cxnId="{E2149CD7-9C7D-4C5E-B785-C7C6BA61388F}">
      <dgm:prSet/>
      <dgm:spPr/>
      <dgm:t>
        <a:bodyPr/>
        <a:lstStyle/>
        <a:p>
          <a:endParaRPr lang="ru-RU"/>
        </a:p>
      </dgm:t>
    </dgm:pt>
    <dgm:pt modelId="{405DDF83-912F-4209-9A29-F294FF6935D3}" type="sibTrans" cxnId="{E2149CD7-9C7D-4C5E-B785-C7C6BA61388F}">
      <dgm:prSet/>
      <dgm:spPr/>
      <dgm:t>
        <a:bodyPr/>
        <a:lstStyle/>
        <a:p>
          <a:endParaRPr lang="ru-RU"/>
        </a:p>
      </dgm:t>
    </dgm:pt>
    <dgm:pt modelId="{B34AFBCA-7BEA-4459-9E60-91D857C29E27}" type="asst">
      <dgm:prSet/>
      <dgm:spPr/>
      <dgm:t>
        <a:bodyPr/>
        <a:lstStyle/>
        <a:p>
          <a:r>
            <a:rPr lang="uk-UA" dirty="0" smtClean="0"/>
            <a:t>За галузями використання</a:t>
          </a:r>
          <a:endParaRPr lang="ru-RU" dirty="0"/>
        </a:p>
      </dgm:t>
    </dgm:pt>
    <dgm:pt modelId="{1B538B22-040D-4A90-88B7-4D977D533EAC}" type="parTrans" cxnId="{CE6FBE8E-A057-4486-9A65-A178683069EF}">
      <dgm:prSet/>
      <dgm:spPr/>
      <dgm:t>
        <a:bodyPr/>
        <a:lstStyle/>
        <a:p>
          <a:endParaRPr lang="ru-RU"/>
        </a:p>
      </dgm:t>
    </dgm:pt>
    <dgm:pt modelId="{D2C2D9F0-4C26-4D92-9EAD-5FBEAC2921F4}" type="sibTrans" cxnId="{CE6FBE8E-A057-4486-9A65-A178683069EF}">
      <dgm:prSet/>
      <dgm:spPr/>
      <dgm:t>
        <a:bodyPr/>
        <a:lstStyle/>
        <a:p>
          <a:endParaRPr lang="ru-RU"/>
        </a:p>
      </dgm:t>
    </dgm:pt>
    <dgm:pt modelId="{86E14DCE-3583-4EDA-B873-4E4DE30B5A05}">
      <dgm:prSet/>
      <dgm:spPr/>
      <dgm:t>
        <a:bodyPr/>
        <a:lstStyle/>
        <a:p>
          <a:r>
            <a:rPr lang="uk-UA" dirty="0" smtClean="0"/>
            <a:t>Матеріальні</a:t>
          </a:r>
          <a:endParaRPr lang="ru-RU" dirty="0"/>
        </a:p>
      </dgm:t>
    </dgm:pt>
    <dgm:pt modelId="{A4231A6B-5EA0-4F94-8C6D-32D0D4673EDD}" type="parTrans" cxnId="{852DF495-8DCA-4D61-B21F-71B1F870E3A2}">
      <dgm:prSet/>
      <dgm:spPr/>
      <dgm:t>
        <a:bodyPr/>
        <a:lstStyle/>
        <a:p>
          <a:endParaRPr lang="ru-RU"/>
        </a:p>
      </dgm:t>
    </dgm:pt>
    <dgm:pt modelId="{26AE2DC1-A1A9-4990-8E69-4A8304A0E91D}" type="sibTrans" cxnId="{852DF495-8DCA-4D61-B21F-71B1F870E3A2}">
      <dgm:prSet/>
      <dgm:spPr/>
      <dgm:t>
        <a:bodyPr/>
        <a:lstStyle/>
        <a:p>
          <a:endParaRPr lang="ru-RU"/>
        </a:p>
      </dgm:t>
    </dgm:pt>
    <dgm:pt modelId="{9D74B253-6DD7-4BC5-B3E3-3ABC36E3799A}">
      <dgm:prSet/>
      <dgm:spPr/>
      <dgm:t>
        <a:bodyPr/>
        <a:lstStyle/>
        <a:p>
          <a:r>
            <a:rPr lang="uk-UA" dirty="0" smtClean="0"/>
            <a:t>Інформаційні</a:t>
          </a:r>
          <a:endParaRPr lang="ru-RU" dirty="0"/>
        </a:p>
      </dgm:t>
    </dgm:pt>
    <dgm:pt modelId="{4FB19DF4-3A8D-461C-A61E-6001D5756FC4}" type="parTrans" cxnId="{5C21DF7A-3770-4518-B7BE-493F2F13567B}">
      <dgm:prSet/>
      <dgm:spPr/>
      <dgm:t>
        <a:bodyPr/>
        <a:lstStyle/>
        <a:p>
          <a:endParaRPr lang="ru-RU"/>
        </a:p>
      </dgm:t>
    </dgm:pt>
    <dgm:pt modelId="{DE695D0E-9044-46A8-8F45-325E8A4A049C}" type="sibTrans" cxnId="{5C21DF7A-3770-4518-B7BE-493F2F13567B}">
      <dgm:prSet/>
      <dgm:spPr/>
      <dgm:t>
        <a:bodyPr/>
        <a:lstStyle/>
        <a:p>
          <a:endParaRPr lang="ru-RU"/>
        </a:p>
      </dgm:t>
    </dgm:pt>
    <dgm:pt modelId="{FD96A3AA-5A2A-4B94-954C-911C66A547BE}">
      <dgm:prSet/>
      <dgm:spPr/>
      <dgm:t>
        <a:bodyPr/>
        <a:lstStyle/>
        <a:p>
          <a:r>
            <a:rPr lang="uk-UA" dirty="0" smtClean="0"/>
            <a:t>Словесні</a:t>
          </a:r>
          <a:endParaRPr lang="ru-RU" dirty="0"/>
        </a:p>
      </dgm:t>
    </dgm:pt>
    <dgm:pt modelId="{0BDD0816-6F1C-43A8-9E3A-77E68D9A3F32}" type="parTrans" cxnId="{EDD5D3D2-115C-4B98-AF8F-6484DCFD84AC}">
      <dgm:prSet/>
      <dgm:spPr/>
      <dgm:t>
        <a:bodyPr/>
        <a:lstStyle/>
        <a:p>
          <a:endParaRPr lang="ru-RU"/>
        </a:p>
      </dgm:t>
    </dgm:pt>
    <dgm:pt modelId="{11CBCAFD-27C5-4205-9D2A-D72FB1A68C91}" type="sibTrans" cxnId="{EDD5D3D2-115C-4B98-AF8F-6484DCFD84AC}">
      <dgm:prSet/>
      <dgm:spPr/>
      <dgm:t>
        <a:bodyPr/>
        <a:lstStyle/>
        <a:p>
          <a:endParaRPr lang="ru-RU"/>
        </a:p>
      </dgm:t>
    </dgm:pt>
    <dgm:pt modelId="{F9BEA978-50C0-416D-849F-B395D4E57C3A}">
      <dgm:prSet/>
      <dgm:spPr/>
      <dgm:t>
        <a:bodyPr/>
        <a:lstStyle/>
        <a:p>
          <a:r>
            <a:rPr lang="uk-UA" dirty="0" smtClean="0"/>
            <a:t>Структурні</a:t>
          </a:r>
          <a:endParaRPr lang="ru-RU" dirty="0"/>
        </a:p>
      </dgm:t>
    </dgm:pt>
    <dgm:pt modelId="{1106ECFF-6B47-4369-AF9F-955566809783}" type="parTrans" cxnId="{335CEB93-BA5A-42F5-87A2-4DC322FC2D25}">
      <dgm:prSet/>
      <dgm:spPr/>
      <dgm:t>
        <a:bodyPr/>
        <a:lstStyle/>
        <a:p>
          <a:endParaRPr lang="ru-RU"/>
        </a:p>
      </dgm:t>
    </dgm:pt>
    <dgm:pt modelId="{829A5435-CC18-4642-9116-EAF96CF2D441}" type="sibTrans" cxnId="{335CEB93-BA5A-42F5-87A2-4DC322FC2D25}">
      <dgm:prSet/>
      <dgm:spPr/>
      <dgm:t>
        <a:bodyPr/>
        <a:lstStyle/>
        <a:p>
          <a:endParaRPr lang="ru-RU"/>
        </a:p>
      </dgm:t>
    </dgm:pt>
    <dgm:pt modelId="{F72E135E-6EE3-48D8-BB39-5CA628C2E864}">
      <dgm:prSet/>
      <dgm:spPr/>
      <dgm:t>
        <a:bodyPr/>
        <a:lstStyle/>
        <a:p>
          <a:r>
            <a:rPr lang="uk-UA" dirty="0" smtClean="0"/>
            <a:t>Спеціальні</a:t>
          </a:r>
          <a:endParaRPr lang="ru-RU" dirty="0"/>
        </a:p>
      </dgm:t>
    </dgm:pt>
    <dgm:pt modelId="{A4D315DE-475B-4A4C-888E-24D866584860}" type="parTrans" cxnId="{D734DF3E-2BF2-4C1F-AC7E-F52F9FF51595}">
      <dgm:prSet/>
      <dgm:spPr/>
      <dgm:t>
        <a:bodyPr/>
        <a:lstStyle/>
        <a:p>
          <a:endParaRPr lang="ru-RU"/>
        </a:p>
      </dgm:t>
    </dgm:pt>
    <dgm:pt modelId="{EDFFD2B9-D740-44E5-A68D-47781FD4EFD9}" type="sibTrans" cxnId="{D734DF3E-2BF2-4C1F-AC7E-F52F9FF51595}">
      <dgm:prSet/>
      <dgm:spPr/>
      <dgm:t>
        <a:bodyPr/>
        <a:lstStyle/>
        <a:p>
          <a:endParaRPr lang="ru-RU"/>
        </a:p>
      </dgm:t>
    </dgm:pt>
    <dgm:pt modelId="{E1728610-DF37-450F-B5C7-D86ED368B9DB}">
      <dgm:prSet/>
      <dgm:spPr/>
      <dgm:t>
        <a:bodyPr/>
        <a:lstStyle/>
        <a:p>
          <a:r>
            <a:rPr lang="uk-UA" dirty="0" smtClean="0"/>
            <a:t>Графічні</a:t>
          </a:r>
          <a:endParaRPr lang="ru-RU" dirty="0"/>
        </a:p>
      </dgm:t>
    </dgm:pt>
    <dgm:pt modelId="{B8591B1A-A604-4390-9872-A43C21706D1D}" type="parTrans" cxnId="{24DBD0AE-2450-4F61-A486-DAC8E2040B31}">
      <dgm:prSet/>
      <dgm:spPr/>
      <dgm:t>
        <a:bodyPr/>
        <a:lstStyle/>
        <a:p>
          <a:endParaRPr lang="ru-RU"/>
        </a:p>
      </dgm:t>
    </dgm:pt>
    <dgm:pt modelId="{EA0BA1B4-4CFD-4AC9-B47B-DF5BAD025635}" type="sibTrans" cxnId="{24DBD0AE-2450-4F61-A486-DAC8E2040B31}">
      <dgm:prSet/>
      <dgm:spPr/>
      <dgm:t>
        <a:bodyPr/>
        <a:lstStyle/>
        <a:p>
          <a:endParaRPr lang="ru-RU"/>
        </a:p>
      </dgm:t>
    </dgm:pt>
    <dgm:pt modelId="{F4A6EB9A-E648-49AE-958F-9664A3A13B6C}">
      <dgm:prSet/>
      <dgm:spPr/>
      <dgm:t>
        <a:bodyPr/>
        <a:lstStyle/>
        <a:p>
          <a:r>
            <a:rPr lang="uk-UA" dirty="0" smtClean="0"/>
            <a:t>Математичні</a:t>
          </a:r>
          <a:endParaRPr lang="ru-RU" dirty="0"/>
        </a:p>
      </dgm:t>
    </dgm:pt>
    <dgm:pt modelId="{C3E21C13-B8DF-495D-9C45-AE8F341A29E3}" type="parTrans" cxnId="{07D67C39-9A5D-4B06-9992-93B48B278E84}">
      <dgm:prSet/>
      <dgm:spPr/>
      <dgm:t>
        <a:bodyPr/>
        <a:lstStyle/>
        <a:p>
          <a:endParaRPr lang="ru-RU"/>
        </a:p>
      </dgm:t>
    </dgm:pt>
    <dgm:pt modelId="{93E1032C-03F4-42DF-97B0-78ACBA4F2E19}" type="sibTrans" cxnId="{07D67C39-9A5D-4B06-9992-93B48B278E84}">
      <dgm:prSet/>
      <dgm:spPr/>
      <dgm:t>
        <a:bodyPr/>
        <a:lstStyle/>
        <a:p>
          <a:endParaRPr lang="ru-RU"/>
        </a:p>
      </dgm:t>
    </dgm:pt>
    <dgm:pt modelId="{68DC7CE0-ACBA-4C68-B841-7066AE255A0C}">
      <dgm:prSet/>
      <dgm:spPr/>
      <dgm:t>
        <a:bodyPr/>
        <a:lstStyle/>
        <a:p>
          <a:r>
            <a:rPr lang="uk-UA" dirty="0" smtClean="0"/>
            <a:t>Навчальні</a:t>
          </a:r>
          <a:endParaRPr lang="ru-RU" dirty="0"/>
        </a:p>
      </dgm:t>
    </dgm:pt>
    <dgm:pt modelId="{71546A3E-18D6-4952-B45E-0582EDF1D335}" type="parTrans" cxnId="{8A57EEAF-7046-4D1C-BFD8-1EA654C4DD1F}">
      <dgm:prSet/>
      <dgm:spPr/>
      <dgm:t>
        <a:bodyPr/>
        <a:lstStyle/>
        <a:p>
          <a:endParaRPr lang="ru-RU"/>
        </a:p>
      </dgm:t>
    </dgm:pt>
    <dgm:pt modelId="{9959158C-4A03-4151-A535-4537DA44368A}" type="sibTrans" cxnId="{8A57EEAF-7046-4D1C-BFD8-1EA654C4DD1F}">
      <dgm:prSet/>
      <dgm:spPr/>
      <dgm:t>
        <a:bodyPr/>
        <a:lstStyle/>
        <a:p>
          <a:endParaRPr lang="ru-RU"/>
        </a:p>
      </dgm:t>
    </dgm:pt>
    <dgm:pt modelId="{26E87648-9B2B-4999-9741-E63D1D7C5349}">
      <dgm:prSet/>
      <dgm:spPr/>
      <dgm:t>
        <a:bodyPr/>
        <a:lstStyle/>
        <a:p>
          <a:r>
            <a:rPr lang="uk-UA" dirty="0" smtClean="0"/>
            <a:t>Дослідні</a:t>
          </a:r>
          <a:endParaRPr lang="ru-RU" dirty="0"/>
        </a:p>
      </dgm:t>
    </dgm:pt>
    <dgm:pt modelId="{F07A0B41-BDB5-4DC8-BF22-BD656F047E83}" type="parTrans" cxnId="{7AAD1735-E03C-40C5-A8B0-B0719406C44C}">
      <dgm:prSet/>
      <dgm:spPr/>
      <dgm:t>
        <a:bodyPr/>
        <a:lstStyle/>
        <a:p>
          <a:endParaRPr lang="ru-RU"/>
        </a:p>
      </dgm:t>
    </dgm:pt>
    <dgm:pt modelId="{760C3366-4CDA-47E6-808F-55BC0E97FB05}" type="sibTrans" cxnId="{7AAD1735-E03C-40C5-A8B0-B0719406C44C}">
      <dgm:prSet/>
      <dgm:spPr/>
      <dgm:t>
        <a:bodyPr/>
        <a:lstStyle/>
        <a:p>
          <a:endParaRPr lang="ru-RU"/>
        </a:p>
      </dgm:t>
    </dgm:pt>
    <dgm:pt modelId="{0D9F7DF6-B66D-47F9-A259-EAC58FB277A0}">
      <dgm:prSet/>
      <dgm:spPr/>
      <dgm:t>
        <a:bodyPr/>
        <a:lstStyle/>
        <a:p>
          <a:r>
            <a:rPr lang="uk-UA" dirty="0" smtClean="0"/>
            <a:t>Ігрові</a:t>
          </a:r>
          <a:endParaRPr lang="ru-RU" dirty="0"/>
        </a:p>
      </dgm:t>
    </dgm:pt>
    <dgm:pt modelId="{CDA93FAA-1A22-4C2D-8425-085F058FBC14}" type="parTrans" cxnId="{152E5A3B-A319-469F-987F-C4599C1E3A85}">
      <dgm:prSet/>
      <dgm:spPr/>
      <dgm:t>
        <a:bodyPr/>
        <a:lstStyle/>
        <a:p>
          <a:endParaRPr lang="ru-RU"/>
        </a:p>
      </dgm:t>
    </dgm:pt>
    <dgm:pt modelId="{6A8D1D13-C280-42B3-A1AF-1EF6BAECB766}" type="sibTrans" cxnId="{152E5A3B-A319-469F-987F-C4599C1E3A85}">
      <dgm:prSet/>
      <dgm:spPr/>
      <dgm:t>
        <a:bodyPr/>
        <a:lstStyle/>
        <a:p>
          <a:endParaRPr lang="ru-RU"/>
        </a:p>
      </dgm:t>
    </dgm:pt>
    <dgm:pt modelId="{39EAFA51-6A6A-442D-BBD4-B03EF079AF2D}">
      <dgm:prSet/>
      <dgm:spPr/>
      <dgm:t>
        <a:bodyPr/>
        <a:lstStyle/>
        <a:p>
          <a:r>
            <a:rPr lang="uk-UA" dirty="0" smtClean="0"/>
            <a:t>Науково-технічні</a:t>
          </a:r>
          <a:endParaRPr lang="ru-RU" dirty="0"/>
        </a:p>
      </dgm:t>
    </dgm:pt>
    <dgm:pt modelId="{4D0A6898-23CE-4AE5-BE5F-42BB0563B4BF}" type="parTrans" cxnId="{B8168499-8FB0-4463-A846-674703ADC00F}">
      <dgm:prSet/>
      <dgm:spPr/>
      <dgm:t>
        <a:bodyPr/>
        <a:lstStyle/>
        <a:p>
          <a:endParaRPr lang="ru-RU"/>
        </a:p>
      </dgm:t>
    </dgm:pt>
    <dgm:pt modelId="{E5B9DB85-A516-46ED-9911-487234A921FA}" type="sibTrans" cxnId="{B8168499-8FB0-4463-A846-674703ADC00F}">
      <dgm:prSet/>
      <dgm:spPr/>
      <dgm:t>
        <a:bodyPr/>
        <a:lstStyle/>
        <a:p>
          <a:endParaRPr lang="ru-RU"/>
        </a:p>
      </dgm:t>
    </dgm:pt>
    <dgm:pt modelId="{67D737D5-FD7E-492C-90BC-65E15607CD6F}" type="pres">
      <dgm:prSet presAssocID="{F764C210-B77A-4937-98D3-5484879AC4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0757C6-1CE8-4487-B2CE-F242D7143E13}" type="pres">
      <dgm:prSet presAssocID="{A29D17FB-2D63-4741-9A54-3249E597A2E8}" presName="root1" presStyleCnt="0"/>
      <dgm:spPr/>
    </dgm:pt>
    <dgm:pt modelId="{A00139A1-C679-45E6-8E6D-AD5E91E179FE}" type="pres">
      <dgm:prSet presAssocID="{A29D17FB-2D63-4741-9A54-3249E597A2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9421E0-2517-454D-982B-6A097E14B412}" type="pres">
      <dgm:prSet presAssocID="{A29D17FB-2D63-4741-9A54-3249E597A2E8}" presName="level2hierChild" presStyleCnt="0"/>
      <dgm:spPr/>
    </dgm:pt>
    <dgm:pt modelId="{0F48A3B4-C6BC-410B-BD75-0FCD28BE861F}" type="pres">
      <dgm:prSet presAssocID="{AED1D0AF-6AB8-40D9-A270-B5A04BF6CD1F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9F5E7A67-4E28-42D2-941D-4593DF13D344}" type="pres">
      <dgm:prSet presAssocID="{AED1D0AF-6AB8-40D9-A270-B5A04BF6CD1F}" presName="connTx" presStyleLbl="parChTrans1D2" presStyleIdx="0" presStyleCnt="2"/>
      <dgm:spPr/>
      <dgm:t>
        <a:bodyPr/>
        <a:lstStyle/>
        <a:p>
          <a:endParaRPr lang="uk-UA"/>
        </a:p>
      </dgm:t>
    </dgm:pt>
    <dgm:pt modelId="{B2153752-9513-4BB8-BEE8-ED66D9CE4C78}" type="pres">
      <dgm:prSet presAssocID="{FDBC1CB3-BEEC-4917-907D-0B3E3C266868}" presName="root2" presStyleCnt="0"/>
      <dgm:spPr/>
    </dgm:pt>
    <dgm:pt modelId="{639FDC4B-A353-42EE-9BB0-A435E5331E32}" type="pres">
      <dgm:prSet presAssocID="{FDBC1CB3-BEEC-4917-907D-0B3E3C266868}" presName="LevelTwoTextNode" presStyleLbl="asst1" presStyleIdx="0" presStyleCnt="2" custLinFactNeighborX="-21619" custLinFactNeighborY="66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52D3D32-6839-4DDF-8C8B-D537FF5C38C4}" type="pres">
      <dgm:prSet presAssocID="{FDBC1CB3-BEEC-4917-907D-0B3E3C266868}" presName="level3hierChild" presStyleCnt="0"/>
      <dgm:spPr/>
    </dgm:pt>
    <dgm:pt modelId="{EB68EDA0-AE82-4DF5-BCA9-7E70A5DBDA0D}" type="pres">
      <dgm:prSet presAssocID="{A4231A6B-5EA0-4F94-8C6D-32D0D4673EDD}" presName="conn2-1" presStyleLbl="parChTrans1D3" presStyleIdx="0" presStyleCnt="6"/>
      <dgm:spPr/>
      <dgm:t>
        <a:bodyPr/>
        <a:lstStyle/>
        <a:p>
          <a:endParaRPr lang="uk-UA"/>
        </a:p>
      </dgm:t>
    </dgm:pt>
    <dgm:pt modelId="{625BE0F5-467F-4B3F-A417-57DA06660149}" type="pres">
      <dgm:prSet presAssocID="{A4231A6B-5EA0-4F94-8C6D-32D0D4673EDD}" presName="connTx" presStyleLbl="parChTrans1D3" presStyleIdx="0" presStyleCnt="6"/>
      <dgm:spPr/>
      <dgm:t>
        <a:bodyPr/>
        <a:lstStyle/>
        <a:p>
          <a:endParaRPr lang="uk-UA"/>
        </a:p>
      </dgm:t>
    </dgm:pt>
    <dgm:pt modelId="{5A41ADE4-E10B-4BE6-B22D-18ECF6AEFC06}" type="pres">
      <dgm:prSet presAssocID="{86E14DCE-3583-4EDA-B873-4E4DE30B5A05}" presName="root2" presStyleCnt="0"/>
      <dgm:spPr/>
    </dgm:pt>
    <dgm:pt modelId="{DF8752E6-2BF1-4B6A-945D-4BD39130B455}" type="pres">
      <dgm:prSet presAssocID="{86E14DCE-3583-4EDA-B873-4E4DE30B5A05}" presName="LevelTwoTextNode" presStyleLbl="node3" presStyleIdx="0" presStyleCnt="6" custLinFactNeighborX="-80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0020C0-53CD-42D8-9A82-3720259C2FD3}" type="pres">
      <dgm:prSet presAssocID="{86E14DCE-3583-4EDA-B873-4E4DE30B5A05}" presName="level3hierChild" presStyleCnt="0"/>
      <dgm:spPr/>
    </dgm:pt>
    <dgm:pt modelId="{F39A54DC-ECD6-4669-BB26-A8F7EFAB8799}" type="pres">
      <dgm:prSet presAssocID="{4FB19DF4-3A8D-461C-A61E-6001D5756FC4}" presName="conn2-1" presStyleLbl="parChTrans1D3" presStyleIdx="1" presStyleCnt="6"/>
      <dgm:spPr/>
      <dgm:t>
        <a:bodyPr/>
        <a:lstStyle/>
        <a:p>
          <a:endParaRPr lang="uk-UA"/>
        </a:p>
      </dgm:t>
    </dgm:pt>
    <dgm:pt modelId="{F56AB35D-3CAF-4CDB-942A-DB3EBC824DC7}" type="pres">
      <dgm:prSet presAssocID="{4FB19DF4-3A8D-461C-A61E-6001D5756FC4}" presName="connTx" presStyleLbl="parChTrans1D3" presStyleIdx="1" presStyleCnt="6"/>
      <dgm:spPr/>
      <dgm:t>
        <a:bodyPr/>
        <a:lstStyle/>
        <a:p>
          <a:endParaRPr lang="uk-UA"/>
        </a:p>
      </dgm:t>
    </dgm:pt>
    <dgm:pt modelId="{AB87B50E-C250-4E72-A0BC-C2C57137B298}" type="pres">
      <dgm:prSet presAssocID="{9D74B253-6DD7-4BC5-B3E3-3ABC36E3799A}" presName="root2" presStyleCnt="0"/>
      <dgm:spPr/>
    </dgm:pt>
    <dgm:pt modelId="{699FA917-38B5-46D3-A0D9-0364B748E711}" type="pres">
      <dgm:prSet presAssocID="{9D74B253-6DD7-4BC5-B3E3-3ABC36E3799A}" presName="LevelTwoTextNode" presStyleLbl="node3" presStyleIdx="1" presStyleCnt="6" custLinFactNeighborX="-8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5C9A8-EBD8-4FFF-9854-1C7390F8CE9A}" type="pres">
      <dgm:prSet presAssocID="{9D74B253-6DD7-4BC5-B3E3-3ABC36E3799A}" presName="level3hierChild" presStyleCnt="0"/>
      <dgm:spPr/>
    </dgm:pt>
    <dgm:pt modelId="{61F327B1-0CFA-4449-805C-69B945E46332}" type="pres">
      <dgm:prSet presAssocID="{0BDD0816-6F1C-43A8-9E3A-77E68D9A3F32}" presName="conn2-1" presStyleLbl="parChTrans1D4" presStyleIdx="0" presStyleCnt="5"/>
      <dgm:spPr/>
      <dgm:t>
        <a:bodyPr/>
        <a:lstStyle/>
        <a:p>
          <a:endParaRPr lang="uk-UA"/>
        </a:p>
      </dgm:t>
    </dgm:pt>
    <dgm:pt modelId="{1B64DDAE-5F8C-45F2-A260-38C2F4C9656C}" type="pres">
      <dgm:prSet presAssocID="{0BDD0816-6F1C-43A8-9E3A-77E68D9A3F32}" presName="connTx" presStyleLbl="parChTrans1D4" presStyleIdx="0" presStyleCnt="5"/>
      <dgm:spPr/>
      <dgm:t>
        <a:bodyPr/>
        <a:lstStyle/>
        <a:p>
          <a:endParaRPr lang="uk-UA"/>
        </a:p>
      </dgm:t>
    </dgm:pt>
    <dgm:pt modelId="{9C67643A-5823-468C-A24A-F394A769F1DF}" type="pres">
      <dgm:prSet presAssocID="{FD96A3AA-5A2A-4B94-954C-911C66A547BE}" presName="root2" presStyleCnt="0"/>
      <dgm:spPr/>
    </dgm:pt>
    <dgm:pt modelId="{79D81A51-9B48-4FB3-B417-BBE86EE0CA53}" type="pres">
      <dgm:prSet presAssocID="{FD96A3AA-5A2A-4B94-954C-911C66A547BE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0FCBE0-9C24-44F2-88A0-EDA9D69E3E8C}" type="pres">
      <dgm:prSet presAssocID="{FD96A3AA-5A2A-4B94-954C-911C66A547BE}" presName="level3hierChild" presStyleCnt="0"/>
      <dgm:spPr/>
    </dgm:pt>
    <dgm:pt modelId="{45E52183-DD26-43CC-9E11-7C4602873EC3}" type="pres">
      <dgm:prSet presAssocID="{1106ECFF-6B47-4369-AF9F-955566809783}" presName="conn2-1" presStyleLbl="parChTrans1D4" presStyleIdx="1" presStyleCnt="5"/>
      <dgm:spPr/>
      <dgm:t>
        <a:bodyPr/>
        <a:lstStyle/>
        <a:p>
          <a:endParaRPr lang="uk-UA"/>
        </a:p>
      </dgm:t>
    </dgm:pt>
    <dgm:pt modelId="{1570A8EF-03FE-4C8A-9C49-69130D8061D9}" type="pres">
      <dgm:prSet presAssocID="{1106ECFF-6B47-4369-AF9F-955566809783}" presName="connTx" presStyleLbl="parChTrans1D4" presStyleIdx="1" presStyleCnt="5"/>
      <dgm:spPr/>
      <dgm:t>
        <a:bodyPr/>
        <a:lstStyle/>
        <a:p>
          <a:endParaRPr lang="uk-UA"/>
        </a:p>
      </dgm:t>
    </dgm:pt>
    <dgm:pt modelId="{D404B5D2-67CE-431C-83AD-95A00DBB4E98}" type="pres">
      <dgm:prSet presAssocID="{F9BEA978-50C0-416D-849F-B395D4E57C3A}" presName="root2" presStyleCnt="0"/>
      <dgm:spPr/>
    </dgm:pt>
    <dgm:pt modelId="{23EA0C78-AB7A-4605-98C0-D74747DBC3ED}" type="pres">
      <dgm:prSet presAssocID="{F9BEA978-50C0-416D-849F-B395D4E57C3A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6AB8136-3C3C-4731-A441-20FD31472D88}" type="pres">
      <dgm:prSet presAssocID="{F9BEA978-50C0-416D-849F-B395D4E57C3A}" presName="level3hierChild" presStyleCnt="0"/>
      <dgm:spPr/>
    </dgm:pt>
    <dgm:pt modelId="{D17F8316-3A18-4D39-B33D-15E97BBD357B}" type="pres">
      <dgm:prSet presAssocID="{A4D315DE-475B-4A4C-888E-24D866584860}" presName="conn2-1" presStyleLbl="parChTrans1D4" presStyleIdx="2" presStyleCnt="5"/>
      <dgm:spPr/>
      <dgm:t>
        <a:bodyPr/>
        <a:lstStyle/>
        <a:p>
          <a:endParaRPr lang="uk-UA"/>
        </a:p>
      </dgm:t>
    </dgm:pt>
    <dgm:pt modelId="{686BD11B-CE08-4A7C-B3E4-1CC516498642}" type="pres">
      <dgm:prSet presAssocID="{A4D315DE-475B-4A4C-888E-24D866584860}" presName="connTx" presStyleLbl="parChTrans1D4" presStyleIdx="2" presStyleCnt="5"/>
      <dgm:spPr/>
      <dgm:t>
        <a:bodyPr/>
        <a:lstStyle/>
        <a:p>
          <a:endParaRPr lang="uk-UA"/>
        </a:p>
      </dgm:t>
    </dgm:pt>
    <dgm:pt modelId="{866EC931-AA92-4C20-A339-D28B95E463FA}" type="pres">
      <dgm:prSet presAssocID="{F72E135E-6EE3-48D8-BB39-5CA628C2E864}" presName="root2" presStyleCnt="0"/>
      <dgm:spPr/>
    </dgm:pt>
    <dgm:pt modelId="{D1F001ED-B63B-4444-9E3F-3413C95EB5BE}" type="pres">
      <dgm:prSet presAssocID="{F72E135E-6EE3-48D8-BB39-5CA628C2E864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D1E3B-452D-4EFD-9A9D-59D13AE70DE5}" type="pres">
      <dgm:prSet presAssocID="{F72E135E-6EE3-48D8-BB39-5CA628C2E864}" presName="level3hierChild" presStyleCnt="0"/>
      <dgm:spPr/>
    </dgm:pt>
    <dgm:pt modelId="{03485A0E-0A5E-489F-B4EE-5AE17F6059BA}" type="pres">
      <dgm:prSet presAssocID="{B8591B1A-A604-4390-9872-A43C21706D1D}" presName="conn2-1" presStyleLbl="parChTrans1D4" presStyleIdx="3" presStyleCnt="5"/>
      <dgm:spPr/>
      <dgm:t>
        <a:bodyPr/>
        <a:lstStyle/>
        <a:p>
          <a:endParaRPr lang="uk-UA"/>
        </a:p>
      </dgm:t>
    </dgm:pt>
    <dgm:pt modelId="{243513E3-F925-44CD-A900-C7CDCA9D3265}" type="pres">
      <dgm:prSet presAssocID="{B8591B1A-A604-4390-9872-A43C21706D1D}" presName="connTx" presStyleLbl="parChTrans1D4" presStyleIdx="3" presStyleCnt="5"/>
      <dgm:spPr/>
      <dgm:t>
        <a:bodyPr/>
        <a:lstStyle/>
        <a:p>
          <a:endParaRPr lang="uk-UA"/>
        </a:p>
      </dgm:t>
    </dgm:pt>
    <dgm:pt modelId="{86B21A06-9D68-4734-BE91-5141C9A54050}" type="pres">
      <dgm:prSet presAssocID="{E1728610-DF37-450F-B5C7-D86ED368B9DB}" presName="root2" presStyleCnt="0"/>
      <dgm:spPr/>
    </dgm:pt>
    <dgm:pt modelId="{23712C42-B308-4734-9EE1-3940D378F74E}" type="pres">
      <dgm:prSet presAssocID="{E1728610-DF37-450F-B5C7-D86ED368B9DB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D7D0B1-26D3-470F-93E5-1A31B3C0658D}" type="pres">
      <dgm:prSet presAssocID="{E1728610-DF37-450F-B5C7-D86ED368B9DB}" presName="level3hierChild" presStyleCnt="0"/>
      <dgm:spPr/>
    </dgm:pt>
    <dgm:pt modelId="{1A8A24FE-4F0F-4956-8CB3-838F9782CABB}" type="pres">
      <dgm:prSet presAssocID="{C3E21C13-B8DF-495D-9C45-AE8F341A29E3}" presName="conn2-1" presStyleLbl="parChTrans1D4" presStyleIdx="4" presStyleCnt="5"/>
      <dgm:spPr/>
      <dgm:t>
        <a:bodyPr/>
        <a:lstStyle/>
        <a:p>
          <a:endParaRPr lang="uk-UA"/>
        </a:p>
      </dgm:t>
    </dgm:pt>
    <dgm:pt modelId="{4245E240-F84D-421F-8093-D71DA7738DB1}" type="pres">
      <dgm:prSet presAssocID="{C3E21C13-B8DF-495D-9C45-AE8F341A29E3}" presName="connTx" presStyleLbl="parChTrans1D4" presStyleIdx="4" presStyleCnt="5"/>
      <dgm:spPr/>
      <dgm:t>
        <a:bodyPr/>
        <a:lstStyle/>
        <a:p>
          <a:endParaRPr lang="uk-UA"/>
        </a:p>
      </dgm:t>
    </dgm:pt>
    <dgm:pt modelId="{85117FC7-D865-40E8-B113-45A6F71304ED}" type="pres">
      <dgm:prSet presAssocID="{F4A6EB9A-E648-49AE-958F-9664A3A13B6C}" presName="root2" presStyleCnt="0"/>
      <dgm:spPr/>
    </dgm:pt>
    <dgm:pt modelId="{641E03F1-26CF-4CAD-B436-8F4180433293}" type="pres">
      <dgm:prSet presAssocID="{F4A6EB9A-E648-49AE-958F-9664A3A13B6C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2141C-D517-4EA3-8B12-F6C9B1DDE8ED}" type="pres">
      <dgm:prSet presAssocID="{F4A6EB9A-E648-49AE-958F-9664A3A13B6C}" presName="level3hierChild" presStyleCnt="0"/>
      <dgm:spPr/>
    </dgm:pt>
    <dgm:pt modelId="{18C4F6F7-6E35-4B02-A5AE-D0581B282CE6}" type="pres">
      <dgm:prSet presAssocID="{1B538B22-040D-4A90-88B7-4D977D533EAC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34C9BD21-2933-420C-8F63-BD6C5BE27350}" type="pres">
      <dgm:prSet presAssocID="{1B538B22-040D-4A90-88B7-4D977D533EAC}" presName="connTx" presStyleLbl="parChTrans1D2" presStyleIdx="1" presStyleCnt="2"/>
      <dgm:spPr/>
      <dgm:t>
        <a:bodyPr/>
        <a:lstStyle/>
        <a:p>
          <a:endParaRPr lang="uk-UA"/>
        </a:p>
      </dgm:t>
    </dgm:pt>
    <dgm:pt modelId="{EA13151E-B4E4-47B8-B3F2-AA2445E5C704}" type="pres">
      <dgm:prSet presAssocID="{B34AFBCA-7BEA-4459-9E60-91D857C29E27}" presName="root2" presStyleCnt="0"/>
      <dgm:spPr/>
    </dgm:pt>
    <dgm:pt modelId="{C50917A5-861E-428B-BF0B-8FD47291A9F4}" type="pres">
      <dgm:prSet presAssocID="{B34AFBCA-7BEA-4459-9E60-91D857C29E27}" presName="LevelTwoTextNode" presStyleLbl="asst1" presStyleIdx="1" presStyleCnt="2" custLinFactNeighborX="-174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85595B8-6EA5-4062-992A-FB1AD51A6F8B}" type="pres">
      <dgm:prSet presAssocID="{B34AFBCA-7BEA-4459-9E60-91D857C29E27}" presName="level3hierChild" presStyleCnt="0"/>
      <dgm:spPr/>
    </dgm:pt>
    <dgm:pt modelId="{00ADBFF2-D801-46C2-8BC8-066132E84948}" type="pres">
      <dgm:prSet presAssocID="{71546A3E-18D6-4952-B45E-0582EDF1D335}" presName="conn2-1" presStyleLbl="parChTrans1D3" presStyleIdx="2" presStyleCnt="6"/>
      <dgm:spPr/>
      <dgm:t>
        <a:bodyPr/>
        <a:lstStyle/>
        <a:p>
          <a:endParaRPr lang="uk-UA"/>
        </a:p>
      </dgm:t>
    </dgm:pt>
    <dgm:pt modelId="{53BF0C50-5811-424D-9FE8-9DB90B98EB77}" type="pres">
      <dgm:prSet presAssocID="{71546A3E-18D6-4952-B45E-0582EDF1D335}" presName="connTx" presStyleLbl="parChTrans1D3" presStyleIdx="2" presStyleCnt="6"/>
      <dgm:spPr/>
      <dgm:t>
        <a:bodyPr/>
        <a:lstStyle/>
        <a:p>
          <a:endParaRPr lang="uk-UA"/>
        </a:p>
      </dgm:t>
    </dgm:pt>
    <dgm:pt modelId="{EF356AB0-D9B6-45E3-8F4C-E095720E33BB}" type="pres">
      <dgm:prSet presAssocID="{68DC7CE0-ACBA-4C68-B841-7066AE255A0C}" presName="root2" presStyleCnt="0"/>
      <dgm:spPr/>
    </dgm:pt>
    <dgm:pt modelId="{394DFE68-B7BA-4458-812F-06B0B7AE5E28}" type="pres">
      <dgm:prSet presAssocID="{68DC7CE0-ACBA-4C68-B841-7066AE255A0C}" presName="LevelTwoTextNode" presStyleLbl="node3" presStyleIdx="2" presStyleCnt="6" custLinFactNeighborX="-80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0D9248-81B0-4549-9D9E-CCCBB66DF8BC}" type="pres">
      <dgm:prSet presAssocID="{68DC7CE0-ACBA-4C68-B841-7066AE255A0C}" presName="level3hierChild" presStyleCnt="0"/>
      <dgm:spPr/>
    </dgm:pt>
    <dgm:pt modelId="{2FB28644-78A9-48A0-BAD2-650EFBF77D93}" type="pres">
      <dgm:prSet presAssocID="{F07A0B41-BDB5-4DC8-BF22-BD656F047E83}" presName="conn2-1" presStyleLbl="parChTrans1D3" presStyleIdx="3" presStyleCnt="6"/>
      <dgm:spPr/>
      <dgm:t>
        <a:bodyPr/>
        <a:lstStyle/>
        <a:p>
          <a:endParaRPr lang="uk-UA"/>
        </a:p>
      </dgm:t>
    </dgm:pt>
    <dgm:pt modelId="{9EC59420-49C2-45E5-8DCE-65369CEFC76B}" type="pres">
      <dgm:prSet presAssocID="{F07A0B41-BDB5-4DC8-BF22-BD656F047E83}" presName="connTx" presStyleLbl="parChTrans1D3" presStyleIdx="3" presStyleCnt="6"/>
      <dgm:spPr/>
      <dgm:t>
        <a:bodyPr/>
        <a:lstStyle/>
        <a:p>
          <a:endParaRPr lang="uk-UA"/>
        </a:p>
      </dgm:t>
    </dgm:pt>
    <dgm:pt modelId="{1DD53BD8-C653-43BC-B4DC-00AC30C75AE8}" type="pres">
      <dgm:prSet presAssocID="{26E87648-9B2B-4999-9741-E63D1D7C5349}" presName="root2" presStyleCnt="0"/>
      <dgm:spPr/>
    </dgm:pt>
    <dgm:pt modelId="{D712CF9A-0BAB-4293-8142-B7F7CAF11851}" type="pres">
      <dgm:prSet presAssocID="{26E87648-9B2B-4999-9741-E63D1D7C5349}" presName="LevelTwoTextNode" presStyleLbl="node3" presStyleIdx="3" presStyleCnt="6" custLinFactNeighborX="-80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9BB496-D418-4C1F-B7C6-12B09198C6C8}" type="pres">
      <dgm:prSet presAssocID="{26E87648-9B2B-4999-9741-E63D1D7C5349}" presName="level3hierChild" presStyleCnt="0"/>
      <dgm:spPr/>
    </dgm:pt>
    <dgm:pt modelId="{8932B62A-D43E-4B55-9CD0-3028FCF48A91}" type="pres">
      <dgm:prSet presAssocID="{CDA93FAA-1A22-4C2D-8425-085F058FBC14}" presName="conn2-1" presStyleLbl="parChTrans1D3" presStyleIdx="4" presStyleCnt="6"/>
      <dgm:spPr/>
      <dgm:t>
        <a:bodyPr/>
        <a:lstStyle/>
        <a:p>
          <a:endParaRPr lang="uk-UA"/>
        </a:p>
      </dgm:t>
    </dgm:pt>
    <dgm:pt modelId="{4BC984A0-24D8-4401-B679-82A610B60498}" type="pres">
      <dgm:prSet presAssocID="{CDA93FAA-1A22-4C2D-8425-085F058FBC14}" presName="connTx" presStyleLbl="parChTrans1D3" presStyleIdx="4" presStyleCnt="6"/>
      <dgm:spPr/>
      <dgm:t>
        <a:bodyPr/>
        <a:lstStyle/>
        <a:p>
          <a:endParaRPr lang="uk-UA"/>
        </a:p>
      </dgm:t>
    </dgm:pt>
    <dgm:pt modelId="{8B7E4E94-A20A-496B-89A8-98FF12C1316C}" type="pres">
      <dgm:prSet presAssocID="{0D9F7DF6-B66D-47F9-A259-EAC58FB277A0}" presName="root2" presStyleCnt="0"/>
      <dgm:spPr/>
    </dgm:pt>
    <dgm:pt modelId="{DEEF4E64-18CF-4065-94A0-4312C85066D9}" type="pres">
      <dgm:prSet presAssocID="{0D9F7DF6-B66D-47F9-A259-EAC58FB277A0}" presName="LevelTwoTextNode" presStyleLbl="node3" presStyleIdx="4" presStyleCnt="6" custLinFactNeighborX="-80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62CB59-0BAB-4E9F-A0E8-D6C23FF9C5A0}" type="pres">
      <dgm:prSet presAssocID="{0D9F7DF6-B66D-47F9-A259-EAC58FB277A0}" presName="level3hierChild" presStyleCnt="0"/>
      <dgm:spPr/>
    </dgm:pt>
    <dgm:pt modelId="{969B5102-92FD-4CB2-BBCE-98EB0AE9C58B}" type="pres">
      <dgm:prSet presAssocID="{4D0A6898-23CE-4AE5-BE5F-42BB0563B4BF}" presName="conn2-1" presStyleLbl="parChTrans1D3" presStyleIdx="5" presStyleCnt="6"/>
      <dgm:spPr/>
      <dgm:t>
        <a:bodyPr/>
        <a:lstStyle/>
        <a:p>
          <a:endParaRPr lang="uk-UA"/>
        </a:p>
      </dgm:t>
    </dgm:pt>
    <dgm:pt modelId="{CA6E1ADA-CC63-42A7-AC4D-C5EEE5DFF16D}" type="pres">
      <dgm:prSet presAssocID="{4D0A6898-23CE-4AE5-BE5F-42BB0563B4BF}" presName="connTx" presStyleLbl="parChTrans1D3" presStyleIdx="5" presStyleCnt="6"/>
      <dgm:spPr/>
      <dgm:t>
        <a:bodyPr/>
        <a:lstStyle/>
        <a:p>
          <a:endParaRPr lang="uk-UA"/>
        </a:p>
      </dgm:t>
    </dgm:pt>
    <dgm:pt modelId="{D7A60A27-4D02-48A5-BD66-8A5FA63F717D}" type="pres">
      <dgm:prSet presAssocID="{39EAFA51-6A6A-442D-BBD4-B03EF079AF2D}" presName="root2" presStyleCnt="0"/>
      <dgm:spPr/>
    </dgm:pt>
    <dgm:pt modelId="{A40FA000-6FF8-4832-9C85-6F9D6B6E64BE}" type="pres">
      <dgm:prSet presAssocID="{39EAFA51-6A6A-442D-BBD4-B03EF079AF2D}" presName="LevelTwoTextNode" presStyleLbl="node3" presStyleIdx="5" presStyleCnt="6" custLinFactNeighborX="-77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823119-62E0-4413-81C4-3E3DCC2AC812}" type="pres">
      <dgm:prSet presAssocID="{39EAFA51-6A6A-442D-BBD4-B03EF079AF2D}" presName="level3hierChild" presStyleCnt="0"/>
      <dgm:spPr/>
    </dgm:pt>
  </dgm:ptLst>
  <dgm:cxnLst>
    <dgm:cxn modelId="{E08320E1-8D30-4922-8BEC-9B20263D46A0}" type="presOf" srcId="{A4D315DE-475B-4A4C-888E-24D866584860}" destId="{D17F8316-3A18-4D39-B33D-15E97BBD357B}" srcOrd="0" destOrd="0" presId="urn:microsoft.com/office/officeart/2005/8/layout/hierarchy2"/>
    <dgm:cxn modelId="{884FC0C5-B210-4C67-9032-1A9618ACEA8A}" type="presOf" srcId="{1B538B22-040D-4A90-88B7-4D977D533EAC}" destId="{34C9BD21-2933-420C-8F63-BD6C5BE27350}" srcOrd="1" destOrd="0" presId="urn:microsoft.com/office/officeart/2005/8/layout/hierarchy2"/>
    <dgm:cxn modelId="{503EA5B4-B92E-4A74-A590-D810F35D965E}" type="presOf" srcId="{C3E21C13-B8DF-495D-9C45-AE8F341A29E3}" destId="{4245E240-F84D-421F-8093-D71DA7738DB1}" srcOrd="1" destOrd="0" presId="urn:microsoft.com/office/officeart/2005/8/layout/hierarchy2"/>
    <dgm:cxn modelId="{EEB33EE7-B70F-4928-973D-A2EA5DDFBE21}" type="presOf" srcId="{F9BEA978-50C0-416D-849F-B395D4E57C3A}" destId="{23EA0C78-AB7A-4605-98C0-D74747DBC3ED}" srcOrd="0" destOrd="0" presId="urn:microsoft.com/office/officeart/2005/8/layout/hierarchy2"/>
    <dgm:cxn modelId="{F2892E63-5285-4A0A-A716-883F3A82D8DC}" type="presOf" srcId="{86E14DCE-3583-4EDA-B873-4E4DE30B5A05}" destId="{DF8752E6-2BF1-4B6A-945D-4BD39130B455}" srcOrd="0" destOrd="0" presId="urn:microsoft.com/office/officeart/2005/8/layout/hierarchy2"/>
    <dgm:cxn modelId="{CE6FBE8E-A057-4486-9A65-A178683069EF}" srcId="{A29D17FB-2D63-4741-9A54-3249E597A2E8}" destId="{B34AFBCA-7BEA-4459-9E60-91D857C29E27}" srcOrd="1" destOrd="0" parTransId="{1B538B22-040D-4A90-88B7-4D977D533EAC}" sibTransId="{D2C2D9F0-4C26-4D92-9EAD-5FBEAC2921F4}"/>
    <dgm:cxn modelId="{021E6A17-20C9-4F99-A492-3DE1AAB0F62A}" type="presOf" srcId="{39EAFA51-6A6A-442D-BBD4-B03EF079AF2D}" destId="{A40FA000-6FF8-4832-9C85-6F9D6B6E64BE}" srcOrd="0" destOrd="0" presId="urn:microsoft.com/office/officeart/2005/8/layout/hierarchy2"/>
    <dgm:cxn modelId="{20BDBF31-58C4-44BC-AB3A-59D80F1D7E4C}" type="presOf" srcId="{4FB19DF4-3A8D-461C-A61E-6001D5756FC4}" destId="{F39A54DC-ECD6-4669-BB26-A8F7EFAB8799}" srcOrd="0" destOrd="0" presId="urn:microsoft.com/office/officeart/2005/8/layout/hierarchy2"/>
    <dgm:cxn modelId="{07D67C39-9A5D-4B06-9992-93B48B278E84}" srcId="{9D74B253-6DD7-4BC5-B3E3-3ABC36E3799A}" destId="{F4A6EB9A-E648-49AE-958F-9664A3A13B6C}" srcOrd="4" destOrd="0" parTransId="{C3E21C13-B8DF-495D-9C45-AE8F341A29E3}" sibTransId="{93E1032C-03F4-42DF-97B0-78ACBA4F2E19}"/>
    <dgm:cxn modelId="{D734DF3E-2BF2-4C1F-AC7E-F52F9FF51595}" srcId="{9D74B253-6DD7-4BC5-B3E3-3ABC36E3799A}" destId="{F72E135E-6EE3-48D8-BB39-5CA628C2E864}" srcOrd="2" destOrd="0" parTransId="{A4D315DE-475B-4A4C-888E-24D866584860}" sibTransId="{EDFFD2B9-D740-44E5-A68D-47781FD4EFD9}"/>
    <dgm:cxn modelId="{852DF495-8DCA-4D61-B21F-71B1F870E3A2}" srcId="{FDBC1CB3-BEEC-4917-907D-0B3E3C266868}" destId="{86E14DCE-3583-4EDA-B873-4E4DE30B5A05}" srcOrd="0" destOrd="0" parTransId="{A4231A6B-5EA0-4F94-8C6D-32D0D4673EDD}" sibTransId="{26AE2DC1-A1A9-4990-8E69-4A8304A0E91D}"/>
    <dgm:cxn modelId="{D2878ADA-E625-4A1D-8D44-2DB340D7500B}" type="presOf" srcId="{C3E21C13-B8DF-495D-9C45-AE8F341A29E3}" destId="{1A8A24FE-4F0F-4956-8CB3-838F9782CABB}" srcOrd="0" destOrd="0" presId="urn:microsoft.com/office/officeart/2005/8/layout/hierarchy2"/>
    <dgm:cxn modelId="{7D51D48C-4955-49AA-9C96-8FA66BA8F81F}" type="presOf" srcId="{CDA93FAA-1A22-4C2D-8425-085F058FBC14}" destId="{4BC984A0-24D8-4401-B679-82A610B60498}" srcOrd="1" destOrd="0" presId="urn:microsoft.com/office/officeart/2005/8/layout/hierarchy2"/>
    <dgm:cxn modelId="{5C21DF7A-3770-4518-B7BE-493F2F13567B}" srcId="{FDBC1CB3-BEEC-4917-907D-0B3E3C266868}" destId="{9D74B253-6DD7-4BC5-B3E3-3ABC36E3799A}" srcOrd="1" destOrd="0" parTransId="{4FB19DF4-3A8D-461C-A61E-6001D5756FC4}" sibTransId="{DE695D0E-9044-46A8-8F45-325E8A4A049C}"/>
    <dgm:cxn modelId="{8CD12347-8D51-4C40-8371-6E48A3684C7E}" type="presOf" srcId="{4D0A6898-23CE-4AE5-BE5F-42BB0563B4BF}" destId="{969B5102-92FD-4CB2-BBCE-98EB0AE9C58B}" srcOrd="0" destOrd="0" presId="urn:microsoft.com/office/officeart/2005/8/layout/hierarchy2"/>
    <dgm:cxn modelId="{7AAD1735-E03C-40C5-A8B0-B0719406C44C}" srcId="{B34AFBCA-7BEA-4459-9E60-91D857C29E27}" destId="{26E87648-9B2B-4999-9741-E63D1D7C5349}" srcOrd="1" destOrd="0" parTransId="{F07A0B41-BDB5-4DC8-BF22-BD656F047E83}" sibTransId="{760C3366-4CDA-47E6-808F-55BC0E97FB05}"/>
    <dgm:cxn modelId="{36E17628-7D96-465A-89F3-49890DDC8097}" type="presOf" srcId="{B8591B1A-A604-4390-9872-A43C21706D1D}" destId="{243513E3-F925-44CD-A900-C7CDCA9D3265}" srcOrd="1" destOrd="0" presId="urn:microsoft.com/office/officeart/2005/8/layout/hierarchy2"/>
    <dgm:cxn modelId="{BD9D4F53-8FE6-427E-9DE2-D902DE24CCD8}" type="presOf" srcId="{A4D315DE-475B-4A4C-888E-24D866584860}" destId="{686BD11B-CE08-4A7C-B3E4-1CC516498642}" srcOrd="1" destOrd="0" presId="urn:microsoft.com/office/officeart/2005/8/layout/hierarchy2"/>
    <dgm:cxn modelId="{B5AFEA64-2292-4485-8FF6-6252B0F2C0F4}" type="presOf" srcId="{A29D17FB-2D63-4741-9A54-3249E597A2E8}" destId="{A00139A1-C679-45E6-8E6D-AD5E91E179FE}" srcOrd="0" destOrd="0" presId="urn:microsoft.com/office/officeart/2005/8/layout/hierarchy2"/>
    <dgm:cxn modelId="{A6AB9E44-303E-47DA-BAB8-B25846ACF553}" type="presOf" srcId="{A4231A6B-5EA0-4F94-8C6D-32D0D4673EDD}" destId="{625BE0F5-467F-4B3F-A417-57DA06660149}" srcOrd="1" destOrd="0" presId="urn:microsoft.com/office/officeart/2005/8/layout/hierarchy2"/>
    <dgm:cxn modelId="{E2149CD7-9C7D-4C5E-B785-C7C6BA61388F}" srcId="{A29D17FB-2D63-4741-9A54-3249E597A2E8}" destId="{FDBC1CB3-BEEC-4917-907D-0B3E3C266868}" srcOrd="0" destOrd="0" parTransId="{AED1D0AF-6AB8-40D9-A270-B5A04BF6CD1F}" sibTransId="{405DDF83-912F-4209-9A29-F294FF6935D3}"/>
    <dgm:cxn modelId="{52D2AADB-E97C-4D02-B3EA-1176E93A232F}" type="presOf" srcId="{F4A6EB9A-E648-49AE-958F-9664A3A13B6C}" destId="{641E03F1-26CF-4CAD-B436-8F4180433293}" srcOrd="0" destOrd="0" presId="urn:microsoft.com/office/officeart/2005/8/layout/hierarchy2"/>
    <dgm:cxn modelId="{6AE16034-9493-4B5D-9650-E4CEBDF31558}" type="presOf" srcId="{1B538B22-040D-4A90-88B7-4D977D533EAC}" destId="{18C4F6F7-6E35-4B02-A5AE-D0581B282CE6}" srcOrd="0" destOrd="0" presId="urn:microsoft.com/office/officeart/2005/8/layout/hierarchy2"/>
    <dgm:cxn modelId="{AC09AA92-C26C-445F-8D13-6BBDE654A1F1}" type="presOf" srcId="{AED1D0AF-6AB8-40D9-A270-B5A04BF6CD1F}" destId="{0F48A3B4-C6BC-410B-BD75-0FCD28BE861F}" srcOrd="0" destOrd="0" presId="urn:microsoft.com/office/officeart/2005/8/layout/hierarchy2"/>
    <dgm:cxn modelId="{F7559C3D-EA0F-4D07-81A1-1FF06C516519}" type="presOf" srcId="{71546A3E-18D6-4952-B45E-0582EDF1D335}" destId="{00ADBFF2-D801-46C2-8BC8-066132E84948}" srcOrd="0" destOrd="0" presId="urn:microsoft.com/office/officeart/2005/8/layout/hierarchy2"/>
    <dgm:cxn modelId="{335CEB93-BA5A-42F5-87A2-4DC322FC2D25}" srcId="{9D74B253-6DD7-4BC5-B3E3-3ABC36E3799A}" destId="{F9BEA978-50C0-416D-849F-B395D4E57C3A}" srcOrd="1" destOrd="0" parTransId="{1106ECFF-6B47-4369-AF9F-955566809783}" sibTransId="{829A5435-CC18-4642-9116-EAF96CF2D441}"/>
    <dgm:cxn modelId="{EDD5D3D2-115C-4B98-AF8F-6484DCFD84AC}" srcId="{9D74B253-6DD7-4BC5-B3E3-3ABC36E3799A}" destId="{FD96A3AA-5A2A-4B94-954C-911C66A547BE}" srcOrd="0" destOrd="0" parTransId="{0BDD0816-6F1C-43A8-9E3A-77E68D9A3F32}" sibTransId="{11CBCAFD-27C5-4205-9D2A-D72FB1A68C91}"/>
    <dgm:cxn modelId="{6CC6C3AD-A5BA-490C-B14D-D94879C4115C}" type="presOf" srcId="{4FB19DF4-3A8D-461C-A61E-6001D5756FC4}" destId="{F56AB35D-3CAF-4CDB-942A-DB3EBC824DC7}" srcOrd="1" destOrd="0" presId="urn:microsoft.com/office/officeart/2005/8/layout/hierarchy2"/>
    <dgm:cxn modelId="{75423A62-D789-40C9-86B1-FE758DE2D8E0}" type="presOf" srcId="{71546A3E-18D6-4952-B45E-0582EDF1D335}" destId="{53BF0C50-5811-424D-9FE8-9DB90B98EB77}" srcOrd="1" destOrd="0" presId="urn:microsoft.com/office/officeart/2005/8/layout/hierarchy2"/>
    <dgm:cxn modelId="{4F1C0D32-A508-4AC3-B0DC-41EACADFA769}" type="presOf" srcId="{E1728610-DF37-450F-B5C7-D86ED368B9DB}" destId="{23712C42-B308-4734-9EE1-3940D378F74E}" srcOrd="0" destOrd="0" presId="urn:microsoft.com/office/officeart/2005/8/layout/hierarchy2"/>
    <dgm:cxn modelId="{C9566ABB-F0C0-4F09-A3FF-644CB55A2281}" type="presOf" srcId="{F07A0B41-BDB5-4DC8-BF22-BD656F047E83}" destId="{2FB28644-78A9-48A0-BAD2-650EFBF77D93}" srcOrd="0" destOrd="0" presId="urn:microsoft.com/office/officeart/2005/8/layout/hierarchy2"/>
    <dgm:cxn modelId="{885F5643-76E5-40CC-B231-F8416AD1F904}" type="presOf" srcId="{AED1D0AF-6AB8-40D9-A270-B5A04BF6CD1F}" destId="{9F5E7A67-4E28-42D2-941D-4593DF13D344}" srcOrd="1" destOrd="0" presId="urn:microsoft.com/office/officeart/2005/8/layout/hierarchy2"/>
    <dgm:cxn modelId="{2F58E038-2A66-4AA0-9BD3-C520C60669F9}" type="presOf" srcId="{0BDD0816-6F1C-43A8-9E3A-77E68D9A3F32}" destId="{1B64DDAE-5F8C-45F2-A260-38C2F4C9656C}" srcOrd="1" destOrd="0" presId="urn:microsoft.com/office/officeart/2005/8/layout/hierarchy2"/>
    <dgm:cxn modelId="{ED2DEA74-2815-4149-83B4-AC2326D47166}" type="presOf" srcId="{0D9F7DF6-B66D-47F9-A259-EAC58FB277A0}" destId="{DEEF4E64-18CF-4065-94A0-4312C85066D9}" srcOrd="0" destOrd="0" presId="urn:microsoft.com/office/officeart/2005/8/layout/hierarchy2"/>
    <dgm:cxn modelId="{50E31B62-8953-45E3-8069-EEEE850A9DA1}" type="presOf" srcId="{CDA93FAA-1A22-4C2D-8425-085F058FBC14}" destId="{8932B62A-D43E-4B55-9CD0-3028FCF48A91}" srcOrd="0" destOrd="0" presId="urn:microsoft.com/office/officeart/2005/8/layout/hierarchy2"/>
    <dgm:cxn modelId="{18EA7DC4-C5CC-49DE-92AD-35AE2249BBAB}" type="presOf" srcId="{A4231A6B-5EA0-4F94-8C6D-32D0D4673EDD}" destId="{EB68EDA0-AE82-4DF5-BCA9-7E70A5DBDA0D}" srcOrd="0" destOrd="0" presId="urn:microsoft.com/office/officeart/2005/8/layout/hierarchy2"/>
    <dgm:cxn modelId="{DD31749C-A2DA-480C-A5D1-7CDA57504F87}" type="presOf" srcId="{26E87648-9B2B-4999-9741-E63D1D7C5349}" destId="{D712CF9A-0BAB-4293-8142-B7F7CAF11851}" srcOrd="0" destOrd="0" presId="urn:microsoft.com/office/officeart/2005/8/layout/hierarchy2"/>
    <dgm:cxn modelId="{8898CA10-3CD5-498A-B62D-EB6B3E117C16}" type="presOf" srcId="{68DC7CE0-ACBA-4C68-B841-7066AE255A0C}" destId="{394DFE68-B7BA-4458-812F-06B0B7AE5E28}" srcOrd="0" destOrd="0" presId="urn:microsoft.com/office/officeart/2005/8/layout/hierarchy2"/>
    <dgm:cxn modelId="{8A57EEAF-7046-4D1C-BFD8-1EA654C4DD1F}" srcId="{B34AFBCA-7BEA-4459-9E60-91D857C29E27}" destId="{68DC7CE0-ACBA-4C68-B841-7066AE255A0C}" srcOrd="0" destOrd="0" parTransId="{71546A3E-18D6-4952-B45E-0582EDF1D335}" sibTransId="{9959158C-4A03-4151-A535-4537DA44368A}"/>
    <dgm:cxn modelId="{5D96960F-2130-4F4A-8C15-B2EE086A29D5}" srcId="{F764C210-B77A-4937-98D3-5484879AC4FF}" destId="{A29D17FB-2D63-4741-9A54-3249E597A2E8}" srcOrd="0" destOrd="0" parTransId="{98D66BEB-F623-468F-A5D2-B03503D67D0D}" sibTransId="{73EF6D73-8635-479F-97F7-97D3E7B41DFD}"/>
    <dgm:cxn modelId="{D273CA69-349B-45B6-A3ED-2A6288ADE5FB}" type="presOf" srcId="{9D74B253-6DD7-4BC5-B3E3-3ABC36E3799A}" destId="{699FA917-38B5-46D3-A0D9-0364B748E711}" srcOrd="0" destOrd="0" presId="urn:microsoft.com/office/officeart/2005/8/layout/hierarchy2"/>
    <dgm:cxn modelId="{09F4038A-A368-46B6-BD2E-0A96F8D43463}" type="presOf" srcId="{1106ECFF-6B47-4369-AF9F-955566809783}" destId="{1570A8EF-03FE-4C8A-9C49-69130D8061D9}" srcOrd="1" destOrd="0" presId="urn:microsoft.com/office/officeart/2005/8/layout/hierarchy2"/>
    <dgm:cxn modelId="{24DBD0AE-2450-4F61-A486-DAC8E2040B31}" srcId="{9D74B253-6DD7-4BC5-B3E3-3ABC36E3799A}" destId="{E1728610-DF37-450F-B5C7-D86ED368B9DB}" srcOrd="3" destOrd="0" parTransId="{B8591B1A-A604-4390-9872-A43C21706D1D}" sibTransId="{EA0BA1B4-4CFD-4AC9-B47B-DF5BAD025635}"/>
    <dgm:cxn modelId="{65C0E54E-4A3F-401D-85D0-ABFA41889286}" type="presOf" srcId="{B8591B1A-A604-4390-9872-A43C21706D1D}" destId="{03485A0E-0A5E-489F-B4EE-5AE17F6059BA}" srcOrd="0" destOrd="0" presId="urn:microsoft.com/office/officeart/2005/8/layout/hierarchy2"/>
    <dgm:cxn modelId="{B9C2B2AB-B32C-4B81-9905-1450F9C101FF}" type="presOf" srcId="{0BDD0816-6F1C-43A8-9E3A-77E68D9A3F32}" destId="{61F327B1-0CFA-4449-805C-69B945E46332}" srcOrd="0" destOrd="0" presId="urn:microsoft.com/office/officeart/2005/8/layout/hierarchy2"/>
    <dgm:cxn modelId="{152E5A3B-A319-469F-987F-C4599C1E3A85}" srcId="{B34AFBCA-7BEA-4459-9E60-91D857C29E27}" destId="{0D9F7DF6-B66D-47F9-A259-EAC58FB277A0}" srcOrd="2" destOrd="0" parTransId="{CDA93FAA-1A22-4C2D-8425-085F058FBC14}" sibTransId="{6A8D1D13-C280-42B3-A1AF-1EF6BAECB766}"/>
    <dgm:cxn modelId="{41AB7026-03FA-4A8E-B775-13E9E945C728}" type="presOf" srcId="{FDBC1CB3-BEEC-4917-907D-0B3E3C266868}" destId="{639FDC4B-A353-42EE-9BB0-A435E5331E32}" srcOrd="0" destOrd="0" presId="urn:microsoft.com/office/officeart/2005/8/layout/hierarchy2"/>
    <dgm:cxn modelId="{67E9B42E-3F9C-4D3F-AA65-AA6E3A371ABF}" type="presOf" srcId="{F72E135E-6EE3-48D8-BB39-5CA628C2E864}" destId="{D1F001ED-B63B-4444-9E3F-3413C95EB5BE}" srcOrd="0" destOrd="0" presId="urn:microsoft.com/office/officeart/2005/8/layout/hierarchy2"/>
    <dgm:cxn modelId="{931CF012-9CE3-44AD-8A15-427BAEC0338F}" type="presOf" srcId="{F07A0B41-BDB5-4DC8-BF22-BD656F047E83}" destId="{9EC59420-49C2-45E5-8DCE-65369CEFC76B}" srcOrd="1" destOrd="0" presId="urn:microsoft.com/office/officeart/2005/8/layout/hierarchy2"/>
    <dgm:cxn modelId="{88312661-C962-4532-8C22-A66F4B82EBA3}" type="presOf" srcId="{F764C210-B77A-4937-98D3-5484879AC4FF}" destId="{67D737D5-FD7E-492C-90BC-65E15607CD6F}" srcOrd="0" destOrd="0" presId="urn:microsoft.com/office/officeart/2005/8/layout/hierarchy2"/>
    <dgm:cxn modelId="{C9E732E6-BC6F-4C03-B3FE-5D43CC73E210}" type="presOf" srcId="{1106ECFF-6B47-4369-AF9F-955566809783}" destId="{45E52183-DD26-43CC-9E11-7C4602873EC3}" srcOrd="0" destOrd="0" presId="urn:microsoft.com/office/officeart/2005/8/layout/hierarchy2"/>
    <dgm:cxn modelId="{6416CEC8-08DE-47AE-A452-AF40C24C6F14}" type="presOf" srcId="{FD96A3AA-5A2A-4B94-954C-911C66A547BE}" destId="{79D81A51-9B48-4FB3-B417-BBE86EE0CA53}" srcOrd="0" destOrd="0" presId="urn:microsoft.com/office/officeart/2005/8/layout/hierarchy2"/>
    <dgm:cxn modelId="{B8437610-C353-43E3-8C81-C400D064DE2A}" type="presOf" srcId="{B34AFBCA-7BEA-4459-9E60-91D857C29E27}" destId="{C50917A5-861E-428B-BF0B-8FD47291A9F4}" srcOrd="0" destOrd="0" presId="urn:microsoft.com/office/officeart/2005/8/layout/hierarchy2"/>
    <dgm:cxn modelId="{4D592468-D913-4740-BCF2-88D903F1D739}" type="presOf" srcId="{4D0A6898-23CE-4AE5-BE5F-42BB0563B4BF}" destId="{CA6E1ADA-CC63-42A7-AC4D-C5EEE5DFF16D}" srcOrd="1" destOrd="0" presId="urn:microsoft.com/office/officeart/2005/8/layout/hierarchy2"/>
    <dgm:cxn modelId="{B8168499-8FB0-4463-A846-674703ADC00F}" srcId="{B34AFBCA-7BEA-4459-9E60-91D857C29E27}" destId="{39EAFA51-6A6A-442D-BBD4-B03EF079AF2D}" srcOrd="3" destOrd="0" parTransId="{4D0A6898-23CE-4AE5-BE5F-42BB0563B4BF}" sibTransId="{E5B9DB85-A516-46ED-9911-487234A921FA}"/>
    <dgm:cxn modelId="{4F59642B-9376-433E-B815-05F0273B8160}" type="presParOf" srcId="{67D737D5-FD7E-492C-90BC-65E15607CD6F}" destId="{590757C6-1CE8-4487-B2CE-F242D7143E13}" srcOrd="0" destOrd="0" presId="urn:microsoft.com/office/officeart/2005/8/layout/hierarchy2"/>
    <dgm:cxn modelId="{4FDAAAC3-3F98-4720-B876-5BABD1438C4A}" type="presParOf" srcId="{590757C6-1CE8-4487-B2CE-F242D7143E13}" destId="{A00139A1-C679-45E6-8E6D-AD5E91E179FE}" srcOrd="0" destOrd="0" presId="urn:microsoft.com/office/officeart/2005/8/layout/hierarchy2"/>
    <dgm:cxn modelId="{5464BE67-2D49-428A-A6EA-E5F8CD4BFCCB}" type="presParOf" srcId="{590757C6-1CE8-4487-B2CE-F242D7143E13}" destId="{0D9421E0-2517-454D-982B-6A097E14B412}" srcOrd="1" destOrd="0" presId="urn:microsoft.com/office/officeart/2005/8/layout/hierarchy2"/>
    <dgm:cxn modelId="{10DBFA7E-5789-411B-9B69-8807C39E95C5}" type="presParOf" srcId="{0D9421E0-2517-454D-982B-6A097E14B412}" destId="{0F48A3B4-C6BC-410B-BD75-0FCD28BE861F}" srcOrd="0" destOrd="0" presId="urn:microsoft.com/office/officeart/2005/8/layout/hierarchy2"/>
    <dgm:cxn modelId="{4449C60A-F4C0-4CF9-BE7B-CA0AB9BA5FB9}" type="presParOf" srcId="{0F48A3B4-C6BC-410B-BD75-0FCD28BE861F}" destId="{9F5E7A67-4E28-42D2-941D-4593DF13D344}" srcOrd="0" destOrd="0" presId="urn:microsoft.com/office/officeart/2005/8/layout/hierarchy2"/>
    <dgm:cxn modelId="{76187BA4-73E8-40F7-B24B-FC705C321E42}" type="presParOf" srcId="{0D9421E0-2517-454D-982B-6A097E14B412}" destId="{B2153752-9513-4BB8-BEE8-ED66D9CE4C78}" srcOrd="1" destOrd="0" presId="urn:microsoft.com/office/officeart/2005/8/layout/hierarchy2"/>
    <dgm:cxn modelId="{3C89B33F-C834-423E-B949-3DA7AD3FFCFC}" type="presParOf" srcId="{B2153752-9513-4BB8-BEE8-ED66D9CE4C78}" destId="{639FDC4B-A353-42EE-9BB0-A435E5331E32}" srcOrd="0" destOrd="0" presId="urn:microsoft.com/office/officeart/2005/8/layout/hierarchy2"/>
    <dgm:cxn modelId="{F65577AB-D0B0-4F83-BBFF-57FFA9EB9DB8}" type="presParOf" srcId="{B2153752-9513-4BB8-BEE8-ED66D9CE4C78}" destId="{A52D3D32-6839-4DDF-8C8B-D537FF5C38C4}" srcOrd="1" destOrd="0" presId="urn:microsoft.com/office/officeart/2005/8/layout/hierarchy2"/>
    <dgm:cxn modelId="{41317E58-843F-4779-805A-A7DA808F6962}" type="presParOf" srcId="{A52D3D32-6839-4DDF-8C8B-D537FF5C38C4}" destId="{EB68EDA0-AE82-4DF5-BCA9-7E70A5DBDA0D}" srcOrd="0" destOrd="0" presId="urn:microsoft.com/office/officeart/2005/8/layout/hierarchy2"/>
    <dgm:cxn modelId="{EF437E52-8E7A-4DE7-B73B-208CBCC9C236}" type="presParOf" srcId="{EB68EDA0-AE82-4DF5-BCA9-7E70A5DBDA0D}" destId="{625BE0F5-467F-4B3F-A417-57DA06660149}" srcOrd="0" destOrd="0" presId="urn:microsoft.com/office/officeart/2005/8/layout/hierarchy2"/>
    <dgm:cxn modelId="{0B196A5A-A583-43B6-8EA1-79755FD59731}" type="presParOf" srcId="{A52D3D32-6839-4DDF-8C8B-D537FF5C38C4}" destId="{5A41ADE4-E10B-4BE6-B22D-18ECF6AEFC06}" srcOrd="1" destOrd="0" presId="urn:microsoft.com/office/officeart/2005/8/layout/hierarchy2"/>
    <dgm:cxn modelId="{8DE42C20-C85C-47E2-9078-80B0535863D0}" type="presParOf" srcId="{5A41ADE4-E10B-4BE6-B22D-18ECF6AEFC06}" destId="{DF8752E6-2BF1-4B6A-945D-4BD39130B455}" srcOrd="0" destOrd="0" presId="urn:microsoft.com/office/officeart/2005/8/layout/hierarchy2"/>
    <dgm:cxn modelId="{EA633B24-9482-4CFA-A1A0-8942E60139D5}" type="presParOf" srcId="{5A41ADE4-E10B-4BE6-B22D-18ECF6AEFC06}" destId="{CE0020C0-53CD-42D8-9A82-3720259C2FD3}" srcOrd="1" destOrd="0" presId="urn:microsoft.com/office/officeart/2005/8/layout/hierarchy2"/>
    <dgm:cxn modelId="{30BB8192-A673-421E-8A49-E2A83B17CEC6}" type="presParOf" srcId="{A52D3D32-6839-4DDF-8C8B-D537FF5C38C4}" destId="{F39A54DC-ECD6-4669-BB26-A8F7EFAB8799}" srcOrd="2" destOrd="0" presId="urn:microsoft.com/office/officeart/2005/8/layout/hierarchy2"/>
    <dgm:cxn modelId="{A80ED0CE-79D7-4084-BD31-24792EDE3E0A}" type="presParOf" srcId="{F39A54DC-ECD6-4669-BB26-A8F7EFAB8799}" destId="{F56AB35D-3CAF-4CDB-942A-DB3EBC824DC7}" srcOrd="0" destOrd="0" presId="urn:microsoft.com/office/officeart/2005/8/layout/hierarchy2"/>
    <dgm:cxn modelId="{0D7A4D2C-ECA4-40DB-A331-2800AA69C679}" type="presParOf" srcId="{A52D3D32-6839-4DDF-8C8B-D537FF5C38C4}" destId="{AB87B50E-C250-4E72-A0BC-C2C57137B298}" srcOrd="3" destOrd="0" presId="urn:microsoft.com/office/officeart/2005/8/layout/hierarchy2"/>
    <dgm:cxn modelId="{432496B7-1A40-4B6D-AA1B-0DDA4ADA0FB3}" type="presParOf" srcId="{AB87B50E-C250-4E72-A0BC-C2C57137B298}" destId="{699FA917-38B5-46D3-A0D9-0364B748E711}" srcOrd="0" destOrd="0" presId="urn:microsoft.com/office/officeart/2005/8/layout/hierarchy2"/>
    <dgm:cxn modelId="{91EBFCCB-67FF-4AD2-98E4-06047282EC5F}" type="presParOf" srcId="{AB87B50E-C250-4E72-A0BC-C2C57137B298}" destId="{6135C9A8-EBD8-4FFF-9854-1C7390F8CE9A}" srcOrd="1" destOrd="0" presId="urn:microsoft.com/office/officeart/2005/8/layout/hierarchy2"/>
    <dgm:cxn modelId="{9D7DC1D9-A3B8-4437-BA07-8793F8862B97}" type="presParOf" srcId="{6135C9A8-EBD8-4FFF-9854-1C7390F8CE9A}" destId="{61F327B1-0CFA-4449-805C-69B945E46332}" srcOrd="0" destOrd="0" presId="urn:microsoft.com/office/officeart/2005/8/layout/hierarchy2"/>
    <dgm:cxn modelId="{092D48A2-E9A6-4CD0-AC7E-5BBFA47A43BE}" type="presParOf" srcId="{61F327B1-0CFA-4449-805C-69B945E46332}" destId="{1B64DDAE-5F8C-45F2-A260-38C2F4C9656C}" srcOrd="0" destOrd="0" presId="urn:microsoft.com/office/officeart/2005/8/layout/hierarchy2"/>
    <dgm:cxn modelId="{D8FB064D-66A6-4E09-A58C-165ED3FCAC65}" type="presParOf" srcId="{6135C9A8-EBD8-4FFF-9854-1C7390F8CE9A}" destId="{9C67643A-5823-468C-A24A-F394A769F1DF}" srcOrd="1" destOrd="0" presId="urn:microsoft.com/office/officeart/2005/8/layout/hierarchy2"/>
    <dgm:cxn modelId="{F51A0969-DFF6-4D83-8DBB-F1DBE3E61273}" type="presParOf" srcId="{9C67643A-5823-468C-A24A-F394A769F1DF}" destId="{79D81A51-9B48-4FB3-B417-BBE86EE0CA53}" srcOrd="0" destOrd="0" presId="urn:microsoft.com/office/officeart/2005/8/layout/hierarchy2"/>
    <dgm:cxn modelId="{31B32983-6F39-4244-ABA2-22806CB98D50}" type="presParOf" srcId="{9C67643A-5823-468C-A24A-F394A769F1DF}" destId="{A80FCBE0-9C24-44F2-88A0-EDA9D69E3E8C}" srcOrd="1" destOrd="0" presId="urn:microsoft.com/office/officeart/2005/8/layout/hierarchy2"/>
    <dgm:cxn modelId="{7C50223F-1F51-4478-A4CF-9DF722E1461F}" type="presParOf" srcId="{6135C9A8-EBD8-4FFF-9854-1C7390F8CE9A}" destId="{45E52183-DD26-43CC-9E11-7C4602873EC3}" srcOrd="2" destOrd="0" presId="urn:microsoft.com/office/officeart/2005/8/layout/hierarchy2"/>
    <dgm:cxn modelId="{2C309EF2-CA36-4F8A-874F-E9140DF274A1}" type="presParOf" srcId="{45E52183-DD26-43CC-9E11-7C4602873EC3}" destId="{1570A8EF-03FE-4C8A-9C49-69130D8061D9}" srcOrd="0" destOrd="0" presId="urn:microsoft.com/office/officeart/2005/8/layout/hierarchy2"/>
    <dgm:cxn modelId="{AC77F0E1-2262-4EC0-8119-316DC5E32C35}" type="presParOf" srcId="{6135C9A8-EBD8-4FFF-9854-1C7390F8CE9A}" destId="{D404B5D2-67CE-431C-83AD-95A00DBB4E98}" srcOrd="3" destOrd="0" presId="urn:microsoft.com/office/officeart/2005/8/layout/hierarchy2"/>
    <dgm:cxn modelId="{0AA5E17E-4327-47C1-B111-8C87B0FD4B25}" type="presParOf" srcId="{D404B5D2-67CE-431C-83AD-95A00DBB4E98}" destId="{23EA0C78-AB7A-4605-98C0-D74747DBC3ED}" srcOrd="0" destOrd="0" presId="urn:microsoft.com/office/officeart/2005/8/layout/hierarchy2"/>
    <dgm:cxn modelId="{540FCC7E-D2C0-47C7-8C23-35173540E38F}" type="presParOf" srcId="{D404B5D2-67CE-431C-83AD-95A00DBB4E98}" destId="{A6AB8136-3C3C-4731-A441-20FD31472D88}" srcOrd="1" destOrd="0" presId="urn:microsoft.com/office/officeart/2005/8/layout/hierarchy2"/>
    <dgm:cxn modelId="{D75292D6-B6DA-456F-860C-0B2A51D52DCA}" type="presParOf" srcId="{6135C9A8-EBD8-4FFF-9854-1C7390F8CE9A}" destId="{D17F8316-3A18-4D39-B33D-15E97BBD357B}" srcOrd="4" destOrd="0" presId="urn:microsoft.com/office/officeart/2005/8/layout/hierarchy2"/>
    <dgm:cxn modelId="{5BC4F271-AEE4-4E84-B75E-1F840B2B4666}" type="presParOf" srcId="{D17F8316-3A18-4D39-B33D-15E97BBD357B}" destId="{686BD11B-CE08-4A7C-B3E4-1CC516498642}" srcOrd="0" destOrd="0" presId="urn:microsoft.com/office/officeart/2005/8/layout/hierarchy2"/>
    <dgm:cxn modelId="{8956F40C-4BBD-447C-861E-0A4025ADB70A}" type="presParOf" srcId="{6135C9A8-EBD8-4FFF-9854-1C7390F8CE9A}" destId="{866EC931-AA92-4C20-A339-D28B95E463FA}" srcOrd="5" destOrd="0" presId="urn:microsoft.com/office/officeart/2005/8/layout/hierarchy2"/>
    <dgm:cxn modelId="{E41C0E7B-A35F-4E5A-B778-D572FBD3A61C}" type="presParOf" srcId="{866EC931-AA92-4C20-A339-D28B95E463FA}" destId="{D1F001ED-B63B-4444-9E3F-3413C95EB5BE}" srcOrd="0" destOrd="0" presId="urn:microsoft.com/office/officeart/2005/8/layout/hierarchy2"/>
    <dgm:cxn modelId="{70C656C4-F935-41F4-BD41-AF20A4137AB7}" type="presParOf" srcId="{866EC931-AA92-4C20-A339-D28B95E463FA}" destId="{1A1D1E3B-452D-4EFD-9A9D-59D13AE70DE5}" srcOrd="1" destOrd="0" presId="urn:microsoft.com/office/officeart/2005/8/layout/hierarchy2"/>
    <dgm:cxn modelId="{B7816436-A2FF-483D-8BF7-EA4C4297A233}" type="presParOf" srcId="{6135C9A8-EBD8-4FFF-9854-1C7390F8CE9A}" destId="{03485A0E-0A5E-489F-B4EE-5AE17F6059BA}" srcOrd="6" destOrd="0" presId="urn:microsoft.com/office/officeart/2005/8/layout/hierarchy2"/>
    <dgm:cxn modelId="{E36274C2-DFCA-4696-B875-3B4F173D6887}" type="presParOf" srcId="{03485A0E-0A5E-489F-B4EE-5AE17F6059BA}" destId="{243513E3-F925-44CD-A900-C7CDCA9D3265}" srcOrd="0" destOrd="0" presId="urn:microsoft.com/office/officeart/2005/8/layout/hierarchy2"/>
    <dgm:cxn modelId="{F344D39F-F71D-438F-92BC-6CF99B0C81BD}" type="presParOf" srcId="{6135C9A8-EBD8-4FFF-9854-1C7390F8CE9A}" destId="{86B21A06-9D68-4734-BE91-5141C9A54050}" srcOrd="7" destOrd="0" presId="urn:microsoft.com/office/officeart/2005/8/layout/hierarchy2"/>
    <dgm:cxn modelId="{275CA082-2C22-48C9-BBEB-173A1AB37995}" type="presParOf" srcId="{86B21A06-9D68-4734-BE91-5141C9A54050}" destId="{23712C42-B308-4734-9EE1-3940D378F74E}" srcOrd="0" destOrd="0" presId="urn:microsoft.com/office/officeart/2005/8/layout/hierarchy2"/>
    <dgm:cxn modelId="{A6829B63-DC9E-465B-8AB4-9160EC12DF29}" type="presParOf" srcId="{86B21A06-9D68-4734-BE91-5141C9A54050}" destId="{C8D7D0B1-26D3-470F-93E5-1A31B3C0658D}" srcOrd="1" destOrd="0" presId="urn:microsoft.com/office/officeart/2005/8/layout/hierarchy2"/>
    <dgm:cxn modelId="{2B58E795-7758-435E-AF23-1920B1485E2B}" type="presParOf" srcId="{6135C9A8-EBD8-4FFF-9854-1C7390F8CE9A}" destId="{1A8A24FE-4F0F-4956-8CB3-838F9782CABB}" srcOrd="8" destOrd="0" presId="urn:microsoft.com/office/officeart/2005/8/layout/hierarchy2"/>
    <dgm:cxn modelId="{171F0874-D232-43F3-BD1C-E3627541EDC4}" type="presParOf" srcId="{1A8A24FE-4F0F-4956-8CB3-838F9782CABB}" destId="{4245E240-F84D-421F-8093-D71DA7738DB1}" srcOrd="0" destOrd="0" presId="urn:microsoft.com/office/officeart/2005/8/layout/hierarchy2"/>
    <dgm:cxn modelId="{0B1A7419-4A74-4C3C-B0A4-0E522C7FF919}" type="presParOf" srcId="{6135C9A8-EBD8-4FFF-9854-1C7390F8CE9A}" destId="{85117FC7-D865-40E8-B113-45A6F71304ED}" srcOrd="9" destOrd="0" presId="urn:microsoft.com/office/officeart/2005/8/layout/hierarchy2"/>
    <dgm:cxn modelId="{DA282A81-B543-482E-BE41-8B79D750E0B9}" type="presParOf" srcId="{85117FC7-D865-40E8-B113-45A6F71304ED}" destId="{641E03F1-26CF-4CAD-B436-8F4180433293}" srcOrd="0" destOrd="0" presId="urn:microsoft.com/office/officeart/2005/8/layout/hierarchy2"/>
    <dgm:cxn modelId="{8F3481CE-BF52-4F82-B717-D33445575DD4}" type="presParOf" srcId="{85117FC7-D865-40E8-B113-45A6F71304ED}" destId="{9BC2141C-D517-4EA3-8B12-F6C9B1DDE8ED}" srcOrd="1" destOrd="0" presId="urn:microsoft.com/office/officeart/2005/8/layout/hierarchy2"/>
    <dgm:cxn modelId="{83F81D8C-2F41-40DB-9924-35D111BFA12A}" type="presParOf" srcId="{0D9421E0-2517-454D-982B-6A097E14B412}" destId="{18C4F6F7-6E35-4B02-A5AE-D0581B282CE6}" srcOrd="2" destOrd="0" presId="urn:microsoft.com/office/officeart/2005/8/layout/hierarchy2"/>
    <dgm:cxn modelId="{F96D3855-9736-434B-BA11-AF1BDA73EA4A}" type="presParOf" srcId="{18C4F6F7-6E35-4B02-A5AE-D0581B282CE6}" destId="{34C9BD21-2933-420C-8F63-BD6C5BE27350}" srcOrd="0" destOrd="0" presId="urn:microsoft.com/office/officeart/2005/8/layout/hierarchy2"/>
    <dgm:cxn modelId="{84E564F0-42AD-46E9-BFEF-C8D5B7E0E3F2}" type="presParOf" srcId="{0D9421E0-2517-454D-982B-6A097E14B412}" destId="{EA13151E-B4E4-47B8-B3F2-AA2445E5C704}" srcOrd="3" destOrd="0" presId="urn:microsoft.com/office/officeart/2005/8/layout/hierarchy2"/>
    <dgm:cxn modelId="{46ABDCA7-29A9-49BA-B32A-A863A4E3787D}" type="presParOf" srcId="{EA13151E-B4E4-47B8-B3F2-AA2445E5C704}" destId="{C50917A5-861E-428B-BF0B-8FD47291A9F4}" srcOrd="0" destOrd="0" presId="urn:microsoft.com/office/officeart/2005/8/layout/hierarchy2"/>
    <dgm:cxn modelId="{6DC5DA48-8B87-48B2-ACD9-AEF505A2DA61}" type="presParOf" srcId="{EA13151E-B4E4-47B8-B3F2-AA2445E5C704}" destId="{D85595B8-6EA5-4062-992A-FB1AD51A6F8B}" srcOrd="1" destOrd="0" presId="urn:microsoft.com/office/officeart/2005/8/layout/hierarchy2"/>
    <dgm:cxn modelId="{6F2AF046-4693-4773-928A-96EE6DA01990}" type="presParOf" srcId="{D85595B8-6EA5-4062-992A-FB1AD51A6F8B}" destId="{00ADBFF2-D801-46C2-8BC8-066132E84948}" srcOrd="0" destOrd="0" presId="urn:microsoft.com/office/officeart/2005/8/layout/hierarchy2"/>
    <dgm:cxn modelId="{49DBA53B-913C-467E-8C55-D3A2D56B5420}" type="presParOf" srcId="{00ADBFF2-D801-46C2-8BC8-066132E84948}" destId="{53BF0C50-5811-424D-9FE8-9DB90B98EB77}" srcOrd="0" destOrd="0" presId="urn:microsoft.com/office/officeart/2005/8/layout/hierarchy2"/>
    <dgm:cxn modelId="{1EB495B3-25B3-4D83-BBD4-2BBE128C3063}" type="presParOf" srcId="{D85595B8-6EA5-4062-992A-FB1AD51A6F8B}" destId="{EF356AB0-D9B6-45E3-8F4C-E095720E33BB}" srcOrd="1" destOrd="0" presId="urn:microsoft.com/office/officeart/2005/8/layout/hierarchy2"/>
    <dgm:cxn modelId="{8FB73440-FB6B-4BEC-849B-119493CFB119}" type="presParOf" srcId="{EF356AB0-D9B6-45E3-8F4C-E095720E33BB}" destId="{394DFE68-B7BA-4458-812F-06B0B7AE5E28}" srcOrd="0" destOrd="0" presId="urn:microsoft.com/office/officeart/2005/8/layout/hierarchy2"/>
    <dgm:cxn modelId="{4254988A-8D2E-4E8E-AD60-5F110B856455}" type="presParOf" srcId="{EF356AB0-D9B6-45E3-8F4C-E095720E33BB}" destId="{3C0D9248-81B0-4549-9D9E-CCCBB66DF8BC}" srcOrd="1" destOrd="0" presId="urn:microsoft.com/office/officeart/2005/8/layout/hierarchy2"/>
    <dgm:cxn modelId="{F75EAA14-DF53-4526-9F66-AACD92ECA70A}" type="presParOf" srcId="{D85595B8-6EA5-4062-992A-FB1AD51A6F8B}" destId="{2FB28644-78A9-48A0-BAD2-650EFBF77D93}" srcOrd="2" destOrd="0" presId="urn:microsoft.com/office/officeart/2005/8/layout/hierarchy2"/>
    <dgm:cxn modelId="{42EB2A10-4DE5-4F13-A183-4ADCA143CAB9}" type="presParOf" srcId="{2FB28644-78A9-48A0-BAD2-650EFBF77D93}" destId="{9EC59420-49C2-45E5-8DCE-65369CEFC76B}" srcOrd="0" destOrd="0" presId="urn:microsoft.com/office/officeart/2005/8/layout/hierarchy2"/>
    <dgm:cxn modelId="{3A5FACE8-6056-450A-9396-71B43A57BEC2}" type="presParOf" srcId="{D85595B8-6EA5-4062-992A-FB1AD51A6F8B}" destId="{1DD53BD8-C653-43BC-B4DC-00AC30C75AE8}" srcOrd="3" destOrd="0" presId="urn:microsoft.com/office/officeart/2005/8/layout/hierarchy2"/>
    <dgm:cxn modelId="{24BCD952-D250-4720-8D08-529F372B0DE4}" type="presParOf" srcId="{1DD53BD8-C653-43BC-B4DC-00AC30C75AE8}" destId="{D712CF9A-0BAB-4293-8142-B7F7CAF11851}" srcOrd="0" destOrd="0" presId="urn:microsoft.com/office/officeart/2005/8/layout/hierarchy2"/>
    <dgm:cxn modelId="{DF5D2DF9-E038-4945-A57C-998D9019578A}" type="presParOf" srcId="{1DD53BD8-C653-43BC-B4DC-00AC30C75AE8}" destId="{8B9BB496-D418-4C1F-B7C6-12B09198C6C8}" srcOrd="1" destOrd="0" presId="urn:microsoft.com/office/officeart/2005/8/layout/hierarchy2"/>
    <dgm:cxn modelId="{7B0DB64B-DE9A-4B82-9D39-03DBC13C3E74}" type="presParOf" srcId="{D85595B8-6EA5-4062-992A-FB1AD51A6F8B}" destId="{8932B62A-D43E-4B55-9CD0-3028FCF48A91}" srcOrd="4" destOrd="0" presId="urn:microsoft.com/office/officeart/2005/8/layout/hierarchy2"/>
    <dgm:cxn modelId="{69E95C35-D22D-45BB-BBAE-3C1AE6AA731D}" type="presParOf" srcId="{8932B62A-D43E-4B55-9CD0-3028FCF48A91}" destId="{4BC984A0-24D8-4401-B679-82A610B60498}" srcOrd="0" destOrd="0" presId="urn:microsoft.com/office/officeart/2005/8/layout/hierarchy2"/>
    <dgm:cxn modelId="{4A09A642-46EF-488F-9EAF-5376BB72C699}" type="presParOf" srcId="{D85595B8-6EA5-4062-992A-FB1AD51A6F8B}" destId="{8B7E4E94-A20A-496B-89A8-98FF12C1316C}" srcOrd="5" destOrd="0" presId="urn:microsoft.com/office/officeart/2005/8/layout/hierarchy2"/>
    <dgm:cxn modelId="{924629A5-4D5C-4AE0-A885-581B6470B6A8}" type="presParOf" srcId="{8B7E4E94-A20A-496B-89A8-98FF12C1316C}" destId="{DEEF4E64-18CF-4065-94A0-4312C85066D9}" srcOrd="0" destOrd="0" presId="urn:microsoft.com/office/officeart/2005/8/layout/hierarchy2"/>
    <dgm:cxn modelId="{B56480F1-6460-40AD-9985-62A2B4B4D0D4}" type="presParOf" srcId="{8B7E4E94-A20A-496B-89A8-98FF12C1316C}" destId="{4562CB59-0BAB-4E9F-A0E8-D6C23FF9C5A0}" srcOrd="1" destOrd="0" presId="urn:microsoft.com/office/officeart/2005/8/layout/hierarchy2"/>
    <dgm:cxn modelId="{53FA960F-B285-455F-ACB8-04EAC8F93194}" type="presParOf" srcId="{D85595B8-6EA5-4062-992A-FB1AD51A6F8B}" destId="{969B5102-92FD-4CB2-BBCE-98EB0AE9C58B}" srcOrd="6" destOrd="0" presId="urn:microsoft.com/office/officeart/2005/8/layout/hierarchy2"/>
    <dgm:cxn modelId="{9935F4E7-3C05-42A4-9CB9-1027BC1B07DB}" type="presParOf" srcId="{969B5102-92FD-4CB2-BBCE-98EB0AE9C58B}" destId="{CA6E1ADA-CC63-42A7-AC4D-C5EEE5DFF16D}" srcOrd="0" destOrd="0" presId="urn:microsoft.com/office/officeart/2005/8/layout/hierarchy2"/>
    <dgm:cxn modelId="{20D2A599-13EB-447B-90E5-A26A08BE4E89}" type="presParOf" srcId="{D85595B8-6EA5-4062-992A-FB1AD51A6F8B}" destId="{D7A60A27-4D02-48A5-BD66-8A5FA63F717D}" srcOrd="7" destOrd="0" presId="urn:microsoft.com/office/officeart/2005/8/layout/hierarchy2"/>
    <dgm:cxn modelId="{05FB68E4-D4EF-4944-A460-B836B4271678}" type="presParOf" srcId="{D7A60A27-4D02-48A5-BD66-8A5FA63F717D}" destId="{A40FA000-6FF8-4832-9C85-6F9D6B6E64BE}" srcOrd="0" destOrd="0" presId="urn:microsoft.com/office/officeart/2005/8/layout/hierarchy2"/>
    <dgm:cxn modelId="{41B522EE-AE04-49B0-AC30-D9B39870943F}" type="presParOf" srcId="{D7A60A27-4D02-48A5-BD66-8A5FA63F717D}" destId="{7A823119-62E0-4413-81C4-3E3DCC2AC8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9B32A-D344-4FD2-A740-B87AB4A279E9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3D70B3-70DD-465E-8657-A1E4C77F4B69}">
      <dgm:prSet phldrT="[Текст]" custT="1"/>
      <dgm:spPr/>
      <dgm:t>
        <a:bodyPr/>
        <a:lstStyle/>
        <a:p>
          <a:pPr algn="ctr"/>
          <a:r>
            <a:rPr lang="uk-UA" sz="1600" dirty="0" smtClean="0"/>
            <a:t>Визначити мету створення моделі</a:t>
          </a:r>
          <a:endParaRPr lang="ru-RU" sz="1600" dirty="0"/>
        </a:p>
      </dgm:t>
    </dgm:pt>
    <dgm:pt modelId="{28715BDD-A0A0-4C90-943D-84277B99437C}" type="parTrans" cxnId="{DE4274B2-198A-4C2F-898D-69F7BF85FBE4}">
      <dgm:prSet/>
      <dgm:spPr/>
      <dgm:t>
        <a:bodyPr/>
        <a:lstStyle/>
        <a:p>
          <a:endParaRPr lang="ru-RU"/>
        </a:p>
      </dgm:t>
    </dgm:pt>
    <dgm:pt modelId="{C7F4362A-6375-453F-9B2F-983CD2093AE3}" type="sibTrans" cxnId="{DE4274B2-198A-4C2F-898D-69F7BF85FBE4}">
      <dgm:prSet/>
      <dgm:spPr/>
      <dgm:t>
        <a:bodyPr/>
        <a:lstStyle/>
        <a:p>
          <a:endParaRPr lang="ru-RU"/>
        </a:p>
      </dgm:t>
    </dgm:pt>
    <dgm:pt modelId="{CBFBC8D9-D40D-40F3-A909-34F3413EDCAA}">
      <dgm:prSet phldrT="[Текст]" custT="1"/>
      <dgm:spPr/>
      <dgm:t>
        <a:bodyPr/>
        <a:lstStyle/>
        <a:p>
          <a:pPr algn="ctr"/>
          <a:r>
            <a:rPr lang="uk-UA" sz="1400" dirty="0" smtClean="0"/>
            <a:t>Визначити предметну область дослідження, для якого створюється модель </a:t>
          </a:r>
          <a:endParaRPr lang="ru-RU" sz="1400" dirty="0"/>
        </a:p>
      </dgm:t>
    </dgm:pt>
    <dgm:pt modelId="{BD17354C-AE60-493B-9C24-1928BBBB0147}" type="parTrans" cxnId="{0BA39D09-62EA-4313-9E1C-F8B1F47325C8}">
      <dgm:prSet/>
      <dgm:spPr/>
      <dgm:t>
        <a:bodyPr/>
        <a:lstStyle/>
        <a:p>
          <a:endParaRPr lang="ru-RU"/>
        </a:p>
      </dgm:t>
    </dgm:pt>
    <dgm:pt modelId="{C4742D29-EC50-40B1-BF1D-89A35E73307E}" type="sibTrans" cxnId="{0BA39D09-62EA-4313-9E1C-F8B1F47325C8}">
      <dgm:prSet/>
      <dgm:spPr/>
      <dgm:t>
        <a:bodyPr/>
        <a:lstStyle/>
        <a:p>
          <a:endParaRPr lang="ru-RU"/>
        </a:p>
      </dgm:t>
    </dgm:pt>
    <dgm:pt modelId="{4F540055-7E40-4CAE-9A00-5FEB9762052F}">
      <dgm:prSet phldrT="[Текст]" custT="1"/>
      <dgm:spPr/>
      <dgm:t>
        <a:bodyPr/>
        <a:lstStyle/>
        <a:p>
          <a:pPr algn="ctr"/>
          <a:r>
            <a:rPr lang="uk-UA" sz="1400" dirty="0" smtClean="0"/>
            <a:t>Виділити ті властивості об’єкта, які є суттєвими для дослідження </a:t>
          </a:r>
          <a:endParaRPr lang="ru-RU" sz="1400" dirty="0"/>
        </a:p>
      </dgm:t>
    </dgm:pt>
    <dgm:pt modelId="{BEF2EEFA-94BA-4F24-BA1A-4D10248535FA}" type="parTrans" cxnId="{91C20E05-EBBE-4401-AEE8-EF54A9F1C00C}">
      <dgm:prSet/>
      <dgm:spPr/>
      <dgm:t>
        <a:bodyPr/>
        <a:lstStyle/>
        <a:p>
          <a:endParaRPr lang="ru-RU"/>
        </a:p>
      </dgm:t>
    </dgm:pt>
    <dgm:pt modelId="{05BE4DE8-EAB7-403D-AFB9-5CC58E5D51EF}" type="sibTrans" cxnId="{91C20E05-EBBE-4401-AEE8-EF54A9F1C00C}">
      <dgm:prSet/>
      <dgm:spPr/>
      <dgm:t>
        <a:bodyPr/>
        <a:lstStyle/>
        <a:p>
          <a:endParaRPr lang="ru-RU"/>
        </a:p>
      </dgm:t>
    </dgm:pt>
    <dgm:pt modelId="{F12C9921-D8E5-4D4B-B766-5304A5E3323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Установити</a:t>
          </a:r>
          <a:r>
            <a:rPr lang="ru-RU" sz="1400" dirty="0" smtClean="0"/>
            <a:t> </a:t>
          </a:r>
          <a:r>
            <a:rPr lang="ru-RU" sz="1400" dirty="0" err="1" smtClean="0"/>
            <a:t>взаємозв’язки</a:t>
          </a:r>
          <a:r>
            <a:rPr lang="ru-RU" sz="1400" dirty="0" smtClean="0"/>
            <a:t> </a:t>
          </a:r>
          <a:r>
            <a:rPr lang="ru-RU" sz="1400" dirty="0" err="1" smtClean="0"/>
            <a:t>між</a:t>
          </a:r>
          <a:r>
            <a:rPr lang="ru-RU" sz="1400" dirty="0" smtClean="0"/>
            <a:t> </a:t>
          </a:r>
          <a:r>
            <a:rPr lang="ru-RU" sz="1400" dirty="0" err="1" smtClean="0"/>
            <a:t>значеннями</a:t>
          </a:r>
          <a:r>
            <a:rPr lang="ru-RU" sz="1400" dirty="0" smtClean="0"/>
            <a:t> </a:t>
          </a:r>
          <a:r>
            <a:rPr lang="ru-RU" sz="1400" dirty="0" err="1" smtClean="0"/>
            <a:t>вибраних</a:t>
          </a:r>
          <a:r>
            <a:rPr lang="ru-RU" sz="1400" dirty="0" smtClean="0"/>
            <a:t> </a:t>
          </a:r>
          <a:r>
            <a:rPr lang="ru-RU" sz="1400" dirty="0" err="1" smtClean="0"/>
            <a:t>властивостей</a:t>
          </a:r>
          <a:endParaRPr lang="ru-RU" sz="1400" dirty="0"/>
        </a:p>
      </dgm:t>
    </dgm:pt>
    <dgm:pt modelId="{CFFC5DF1-C921-4D9A-BF24-D59CCBF9514E}" type="parTrans" cxnId="{E6E86839-E37D-4BC2-9C45-E5782C4197B9}">
      <dgm:prSet/>
      <dgm:spPr/>
      <dgm:t>
        <a:bodyPr/>
        <a:lstStyle/>
        <a:p>
          <a:endParaRPr lang="ru-RU"/>
        </a:p>
      </dgm:t>
    </dgm:pt>
    <dgm:pt modelId="{E8A26608-34BF-449F-A6DE-6C3B891133BC}" type="sibTrans" cxnId="{E6E86839-E37D-4BC2-9C45-E5782C4197B9}">
      <dgm:prSet/>
      <dgm:spPr/>
      <dgm:t>
        <a:bodyPr/>
        <a:lstStyle/>
        <a:p>
          <a:endParaRPr lang="ru-RU"/>
        </a:p>
      </dgm:t>
    </dgm:pt>
    <dgm:pt modelId="{C5720D33-E051-4217-9FF7-213AFBF018D4}">
      <dgm:prSet/>
      <dgm:spPr/>
      <dgm:t>
        <a:bodyPr/>
        <a:lstStyle/>
        <a:p>
          <a:r>
            <a:rPr lang="ru-RU" dirty="0" err="1" smtClean="0"/>
            <a:t>Зобразити</a:t>
          </a:r>
          <a:r>
            <a:rPr lang="ru-RU" dirty="0" smtClean="0"/>
            <a:t> модель </a:t>
          </a:r>
          <a:r>
            <a:rPr lang="ru-RU" dirty="0" err="1" smtClean="0"/>
            <a:t>відповідно</a:t>
          </a:r>
          <a:r>
            <a:rPr lang="ru-RU" dirty="0" smtClean="0"/>
            <a:t> до </a:t>
          </a:r>
          <a:r>
            <a:rPr lang="ru-RU" dirty="0" err="1" smtClean="0"/>
            <a:t>вибраної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 </a:t>
          </a:r>
          <a:r>
            <a:rPr lang="ru-RU" dirty="0" err="1" smtClean="0"/>
            <a:t>подання</a:t>
          </a:r>
          <a:r>
            <a:rPr lang="ru-RU" dirty="0" smtClean="0"/>
            <a:t>,</a:t>
          </a:r>
          <a:endParaRPr lang="ru-RU" dirty="0"/>
        </a:p>
      </dgm:t>
    </dgm:pt>
    <dgm:pt modelId="{61FBFA0A-791A-4501-9633-D2EC92D26295}" type="parTrans" cxnId="{60AE4943-9716-433D-8567-09212783725E}">
      <dgm:prSet/>
      <dgm:spPr/>
      <dgm:t>
        <a:bodyPr/>
        <a:lstStyle/>
        <a:p>
          <a:endParaRPr lang="ru-RU"/>
        </a:p>
      </dgm:t>
    </dgm:pt>
    <dgm:pt modelId="{45C1A681-AB63-4F4F-977A-662C3E2E2C86}" type="sibTrans" cxnId="{60AE4943-9716-433D-8567-09212783725E}">
      <dgm:prSet/>
      <dgm:spPr/>
      <dgm:t>
        <a:bodyPr/>
        <a:lstStyle/>
        <a:p>
          <a:endParaRPr lang="ru-RU"/>
        </a:p>
      </dgm:t>
    </dgm:pt>
    <dgm:pt modelId="{B52B2774-7946-41BB-9422-51C04F95F7E2}">
      <dgm:prSet custT="1"/>
      <dgm:spPr/>
      <dgm:t>
        <a:bodyPr/>
        <a:lstStyle/>
        <a:p>
          <a:r>
            <a:rPr lang="ru-RU" sz="1600" dirty="0" err="1" smtClean="0"/>
            <a:t>Вибрати засіб, з використанням якого буде подано модель.</a:t>
          </a:r>
        </a:p>
      </dgm:t>
    </dgm:pt>
    <dgm:pt modelId="{4CEBE255-B080-4E87-8816-1103B8107A52}" type="parTrans" cxnId="{329E76B3-0FAC-4E15-A200-73356934C005}">
      <dgm:prSet/>
      <dgm:spPr/>
      <dgm:t>
        <a:bodyPr/>
        <a:lstStyle/>
        <a:p>
          <a:endParaRPr lang="ru-RU"/>
        </a:p>
      </dgm:t>
    </dgm:pt>
    <dgm:pt modelId="{9B0DEE44-D599-4D9F-82A5-6E296BEFD784}" type="sibTrans" cxnId="{329E76B3-0FAC-4E15-A200-73356934C005}">
      <dgm:prSet/>
      <dgm:spPr/>
      <dgm:t>
        <a:bodyPr/>
        <a:lstStyle/>
        <a:p>
          <a:endParaRPr lang="ru-RU"/>
        </a:p>
      </dgm:t>
    </dgm:pt>
    <dgm:pt modelId="{8A1E714F-860D-4598-AD95-5DA40CED24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/>
            <a:t>Вибрати</a:t>
          </a:r>
          <a:r>
            <a:rPr lang="ru-RU" sz="1800" dirty="0" smtClean="0"/>
            <a:t> форму </a:t>
          </a:r>
          <a:r>
            <a:rPr lang="ru-RU" sz="1800" dirty="0" err="1" smtClean="0"/>
            <a:t>подання</a:t>
          </a:r>
          <a:r>
            <a:rPr lang="ru-RU" sz="1800" dirty="0" smtClean="0"/>
            <a:t> </a:t>
          </a:r>
          <a:r>
            <a:rPr lang="ru-RU" sz="1800" dirty="0" err="1" smtClean="0"/>
            <a:t>інформаційної</a:t>
          </a:r>
          <a:r>
            <a:rPr lang="ru-RU" sz="1800" dirty="0" smtClean="0"/>
            <a:t> </a:t>
          </a:r>
          <a:r>
            <a:rPr lang="ru-RU" sz="1800" dirty="0" err="1" smtClean="0"/>
            <a:t>моделі</a:t>
          </a:r>
          <a:r>
            <a:rPr lang="ru-RU" sz="1800" dirty="0" smtClean="0"/>
            <a:t>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8DC07B21-3D78-453E-9599-7D3A3441573A}" type="parTrans" cxnId="{003D062E-76A2-42B0-A549-1EAC152DA17C}">
      <dgm:prSet/>
      <dgm:spPr/>
      <dgm:t>
        <a:bodyPr/>
        <a:lstStyle/>
        <a:p>
          <a:endParaRPr lang="ru-RU"/>
        </a:p>
      </dgm:t>
    </dgm:pt>
    <dgm:pt modelId="{D57FE2DA-21C1-4567-B09B-A1366E7EA6F9}" type="sibTrans" cxnId="{003D062E-76A2-42B0-A549-1EAC152DA17C}">
      <dgm:prSet/>
      <dgm:spPr/>
      <dgm:t>
        <a:bodyPr/>
        <a:lstStyle/>
        <a:p>
          <a:endParaRPr lang="ru-RU"/>
        </a:p>
      </dgm:t>
    </dgm:pt>
    <dgm:pt modelId="{B8E29718-1599-46F7-BC02-AB658E625FCD}" type="pres">
      <dgm:prSet presAssocID="{5B29B32A-D344-4FD2-A740-B87AB4A279E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0311FC-2EF2-464D-88AC-DCF55144E616}" type="pres">
      <dgm:prSet presAssocID="{5B29B32A-D344-4FD2-A740-B87AB4A279E9}" presName="arrow" presStyleLbl="bgShp" presStyleIdx="0" presStyleCnt="1" custScaleX="115772"/>
      <dgm:spPr>
        <a:solidFill>
          <a:schemeClr val="accent3">
            <a:lumMod val="40000"/>
            <a:lumOff val="60000"/>
          </a:schemeClr>
        </a:solidFill>
      </dgm:spPr>
    </dgm:pt>
    <dgm:pt modelId="{3662E6F9-C97B-4BCD-8ECD-34743869B868}" type="pres">
      <dgm:prSet presAssocID="{5B29B32A-D344-4FD2-A740-B87AB4A279E9}" presName="linearProcess" presStyleCnt="0"/>
      <dgm:spPr/>
    </dgm:pt>
    <dgm:pt modelId="{8B595557-C5D6-40B1-8267-611268E009E8}" type="pres">
      <dgm:prSet presAssocID="{423D70B3-70DD-465E-8657-A1E4C77F4B69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964C37-ED71-4B3F-9C27-9F3BBE652D43}" type="pres">
      <dgm:prSet presAssocID="{C7F4362A-6375-453F-9B2F-983CD2093AE3}" presName="sibTrans" presStyleCnt="0"/>
      <dgm:spPr/>
    </dgm:pt>
    <dgm:pt modelId="{C2CD0569-2F83-46D5-869D-69BA81E0EFCF}" type="pres">
      <dgm:prSet presAssocID="{CBFBC8D9-D40D-40F3-A909-34F3413EDCA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FE6384-CC7A-46CD-A2BF-7BDA7DA2AA2A}" type="pres">
      <dgm:prSet presAssocID="{C4742D29-EC50-40B1-BF1D-89A35E73307E}" presName="sibTrans" presStyleCnt="0"/>
      <dgm:spPr/>
    </dgm:pt>
    <dgm:pt modelId="{CB12206A-A648-4DAF-B1FA-397B2A2923BA}" type="pres">
      <dgm:prSet presAssocID="{4F540055-7E40-4CAE-9A00-5FEB9762052F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AD93B-63FB-43CD-82F7-EBC91494E95B}" type="pres">
      <dgm:prSet presAssocID="{05BE4DE8-EAB7-403D-AFB9-5CC58E5D51EF}" presName="sibTrans" presStyleCnt="0"/>
      <dgm:spPr/>
    </dgm:pt>
    <dgm:pt modelId="{B72D994B-3E77-427E-9250-F4D960F997F1}" type="pres">
      <dgm:prSet presAssocID="{F12C9921-D8E5-4D4B-B766-5304A5E3323F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945575-2BBC-4A89-A026-9A900A22558F}" type="pres">
      <dgm:prSet presAssocID="{E8A26608-34BF-449F-A6DE-6C3B891133BC}" presName="sibTrans" presStyleCnt="0"/>
      <dgm:spPr/>
    </dgm:pt>
    <dgm:pt modelId="{497BEFE4-9D0F-4ECF-8920-CE8DFFEE0501}" type="pres">
      <dgm:prSet presAssocID="{8A1E714F-860D-4598-AD95-5DA40CED245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D5CB5-6A91-478D-A61D-07014EAFD6DC}" type="pres">
      <dgm:prSet presAssocID="{D57FE2DA-21C1-4567-B09B-A1366E7EA6F9}" presName="sibTrans" presStyleCnt="0"/>
      <dgm:spPr/>
    </dgm:pt>
    <dgm:pt modelId="{FAC3F8C2-E5C0-4A8C-8618-DB07DDB159A0}" type="pres">
      <dgm:prSet presAssocID="{B52B2774-7946-41BB-9422-51C04F95F7E2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66C132-18D1-49BA-8E65-84F20CFBD6FB}" type="pres">
      <dgm:prSet presAssocID="{9B0DEE44-D599-4D9F-82A5-6E296BEFD784}" presName="sibTrans" presStyleCnt="0"/>
      <dgm:spPr/>
    </dgm:pt>
    <dgm:pt modelId="{E80F3117-8DF1-48FB-8DBF-6EBF2DCDDA93}" type="pres">
      <dgm:prSet presAssocID="{C5720D33-E051-4217-9FF7-213AFBF018D4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E03054-A85F-411C-8DF0-DCCB91C8362A}" type="presOf" srcId="{4F540055-7E40-4CAE-9A00-5FEB9762052F}" destId="{CB12206A-A648-4DAF-B1FA-397B2A2923BA}" srcOrd="0" destOrd="0" presId="urn:microsoft.com/office/officeart/2005/8/layout/hProcess9"/>
    <dgm:cxn modelId="{0BA39D09-62EA-4313-9E1C-F8B1F47325C8}" srcId="{5B29B32A-D344-4FD2-A740-B87AB4A279E9}" destId="{CBFBC8D9-D40D-40F3-A909-34F3413EDCAA}" srcOrd="1" destOrd="0" parTransId="{BD17354C-AE60-493B-9C24-1928BBBB0147}" sibTransId="{C4742D29-EC50-40B1-BF1D-89A35E73307E}"/>
    <dgm:cxn modelId="{329E76B3-0FAC-4E15-A200-73356934C005}" srcId="{5B29B32A-D344-4FD2-A740-B87AB4A279E9}" destId="{B52B2774-7946-41BB-9422-51C04F95F7E2}" srcOrd="5" destOrd="0" parTransId="{4CEBE255-B080-4E87-8816-1103B8107A52}" sibTransId="{9B0DEE44-D599-4D9F-82A5-6E296BEFD784}"/>
    <dgm:cxn modelId="{C5B5FCC8-23AA-4552-AC6B-A8C6DE4F8A60}" type="presOf" srcId="{C5720D33-E051-4217-9FF7-213AFBF018D4}" destId="{E80F3117-8DF1-48FB-8DBF-6EBF2DCDDA93}" srcOrd="0" destOrd="0" presId="urn:microsoft.com/office/officeart/2005/8/layout/hProcess9"/>
    <dgm:cxn modelId="{1594AB91-C15A-4426-9406-99AD175E08C4}" type="presOf" srcId="{5B29B32A-D344-4FD2-A740-B87AB4A279E9}" destId="{B8E29718-1599-46F7-BC02-AB658E625FCD}" srcOrd="0" destOrd="0" presId="urn:microsoft.com/office/officeart/2005/8/layout/hProcess9"/>
    <dgm:cxn modelId="{E6E86839-E37D-4BC2-9C45-E5782C4197B9}" srcId="{5B29B32A-D344-4FD2-A740-B87AB4A279E9}" destId="{F12C9921-D8E5-4D4B-B766-5304A5E3323F}" srcOrd="3" destOrd="0" parTransId="{CFFC5DF1-C921-4D9A-BF24-D59CCBF9514E}" sibTransId="{E8A26608-34BF-449F-A6DE-6C3B891133BC}"/>
    <dgm:cxn modelId="{8A4AEC88-BEB7-4872-A858-C5B141FCB02B}" type="presOf" srcId="{CBFBC8D9-D40D-40F3-A909-34F3413EDCAA}" destId="{C2CD0569-2F83-46D5-869D-69BA81E0EFCF}" srcOrd="0" destOrd="0" presId="urn:microsoft.com/office/officeart/2005/8/layout/hProcess9"/>
    <dgm:cxn modelId="{003D062E-76A2-42B0-A549-1EAC152DA17C}" srcId="{5B29B32A-D344-4FD2-A740-B87AB4A279E9}" destId="{8A1E714F-860D-4598-AD95-5DA40CED2453}" srcOrd="4" destOrd="0" parTransId="{8DC07B21-3D78-453E-9599-7D3A3441573A}" sibTransId="{D57FE2DA-21C1-4567-B09B-A1366E7EA6F9}"/>
    <dgm:cxn modelId="{60AE4943-9716-433D-8567-09212783725E}" srcId="{5B29B32A-D344-4FD2-A740-B87AB4A279E9}" destId="{C5720D33-E051-4217-9FF7-213AFBF018D4}" srcOrd="6" destOrd="0" parTransId="{61FBFA0A-791A-4501-9633-D2EC92D26295}" sibTransId="{45C1A681-AB63-4F4F-977A-662C3E2E2C86}"/>
    <dgm:cxn modelId="{91C20E05-EBBE-4401-AEE8-EF54A9F1C00C}" srcId="{5B29B32A-D344-4FD2-A740-B87AB4A279E9}" destId="{4F540055-7E40-4CAE-9A00-5FEB9762052F}" srcOrd="2" destOrd="0" parTransId="{BEF2EEFA-94BA-4F24-BA1A-4D10248535FA}" sibTransId="{05BE4DE8-EAB7-403D-AFB9-5CC58E5D51EF}"/>
    <dgm:cxn modelId="{FFCDAFDB-CAE7-416A-BE1F-EAE7A01F215A}" type="presOf" srcId="{F12C9921-D8E5-4D4B-B766-5304A5E3323F}" destId="{B72D994B-3E77-427E-9250-F4D960F997F1}" srcOrd="0" destOrd="0" presId="urn:microsoft.com/office/officeart/2005/8/layout/hProcess9"/>
    <dgm:cxn modelId="{DE4274B2-198A-4C2F-898D-69F7BF85FBE4}" srcId="{5B29B32A-D344-4FD2-A740-B87AB4A279E9}" destId="{423D70B3-70DD-465E-8657-A1E4C77F4B69}" srcOrd="0" destOrd="0" parTransId="{28715BDD-A0A0-4C90-943D-84277B99437C}" sibTransId="{C7F4362A-6375-453F-9B2F-983CD2093AE3}"/>
    <dgm:cxn modelId="{DA72C118-DDB8-44DE-8D1C-487475B7B5A7}" type="presOf" srcId="{B52B2774-7946-41BB-9422-51C04F95F7E2}" destId="{FAC3F8C2-E5C0-4A8C-8618-DB07DDB159A0}" srcOrd="0" destOrd="0" presId="urn:microsoft.com/office/officeart/2005/8/layout/hProcess9"/>
    <dgm:cxn modelId="{E22B96F7-6757-4C6B-9044-042BC8E89056}" type="presOf" srcId="{423D70B3-70DD-465E-8657-A1E4C77F4B69}" destId="{8B595557-C5D6-40B1-8267-611268E009E8}" srcOrd="0" destOrd="0" presId="urn:microsoft.com/office/officeart/2005/8/layout/hProcess9"/>
    <dgm:cxn modelId="{32164005-521E-46C8-89D6-30414CF7CC2C}" type="presOf" srcId="{8A1E714F-860D-4598-AD95-5DA40CED2453}" destId="{497BEFE4-9D0F-4ECF-8920-CE8DFFEE0501}" srcOrd="0" destOrd="0" presId="urn:microsoft.com/office/officeart/2005/8/layout/hProcess9"/>
    <dgm:cxn modelId="{B82984B5-BE50-43D5-810F-9894F72864A1}" type="presParOf" srcId="{B8E29718-1599-46F7-BC02-AB658E625FCD}" destId="{650311FC-2EF2-464D-88AC-DCF55144E616}" srcOrd="0" destOrd="0" presId="urn:microsoft.com/office/officeart/2005/8/layout/hProcess9"/>
    <dgm:cxn modelId="{6006D6D0-77E9-4EDB-9248-7DC3282F896A}" type="presParOf" srcId="{B8E29718-1599-46F7-BC02-AB658E625FCD}" destId="{3662E6F9-C97B-4BCD-8ECD-34743869B868}" srcOrd="1" destOrd="0" presId="urn:microsoft.com/office/officeart/2005/8/layout/hProcess9"/>
    <dgm:cxn modelId="{F7B0FDEA-0427-4D3A-B8F6-34B6E64EF519}" type="presParOf" srcId="{3662E6F9-C97B-4BCD-8ECD-34743869B868}" destId="{8B595557-C5D6-40B1-8267-611268E009E8}" srcOrd="0" destOrd="0" presId="urn:microsoft.com/office/officeart/2005/8/layout/hProcess9"/>
    <dgm:cxn modelId="{AD3C073C-658A-4C74-88D8-0D8269792405}" type="presParOf" srcId="{3662E6F9-C97B-4BCD-8ECD-34743869B868}" destId="{79964C37-ED71-4B3F-9C27-9F3BBE652D43}" srcOrd="1" destOrd="0" presId="urn:microsoft.com/office/officeart/2005/8/layout/hProcess9"/>
    <dgm:cxn modelId="{545E5F35-576E-4829-A725-390E5CE9834E}" type="presParOf" srcId="{3662E6F9-C97B-4BCD-8ECD-34743869B868}" destId="{C2CD0569-2F83-46D5-869D-69BA81E0EFCF}" srcOrd="2" destOrd="0" presId="urn:microsoft.com/office/officeart/2005/8/layout/hProcess9"/>
    <dgm:cxn modelId="{38319E40-59FF-46A6-999B-0FEF6AF59611}" type="presParOf" srcId="{3662E6F9-C97B-4BCD-8ECD-34743869B868}" destId="{3FFE6384-CC7A-46CD-A2BF-7BDA7DA2AA2A}" srcOrd="3" destOrd="0" presId="urn:microsoft.com/office/officeart/2005/8/layout/hProcess9"/>
    <dgm:cxn modelId="{C58421F2-1400-4585-A7B7-0F9A2A9C1372}" type="presParOf" srcId="{3662E6F9-C97B-4BCD-8ECD-34743869B868}" destId="{CB12206A-A648-4DAF-B1FA-397B2A2923BA}" srcOrd="4" destOrd="0" presId="urn:microsoft.com/office/officeart/2005/8/layout/hProcess9"/>
    <dgm:cxn modelId="{317880CA-E759-4C91-B6B3-2684FC9D4E28}" type="presParOf" srcId="{3662E6F9-C97B-4BCD-8ECD-34743869B868}" destId="{D08AD93B-63FB-43CD-82F7-EBC91494E95B}" srcOrd="5" destOrd="0" presId="urn:microsoft.com/office/officeart/2005/8/layout/hProcess9"/>
    <dgm:cxn modelId="{C0A79093-7E88-42FF-B9C1-E2B3C8D2BE2F}" type="presParOf" srcId="{3662E6F9-C97B-4BCD-8ECD-34743869B868}" destId="{B72D994B-3E77-427E-9250-F4D960F997F1}" srcOrd="6" destOrd="0" presId="urn:microsoft.com/office/officeart/2005/8/layout/hProcess9"/>
    <dgm:cxn modelId="{A5AE5F1F-31A4-44C2-8928-19E3328A853C}" type="presParOf" srcId="{3662E6F9-C97B-4BCD-8ECD-34743869B868}" destId="{06945575-2BBC-4A89-A026-9A900A22558F}" srcOrd="7" destOrd="0" presId="urn:microsoft.com/office/officeart/2005/8/layout/hProcess9"/>
    <dgm:cxn modelId="{FDF85AD0-5C79-477A-ABCD-ABC29BB5C4DC}" type="presParOf" srcId="{3662E6F9-C97B-4BCD-8ECD-34743869B868}" destId="{497BEFE4-9D0F-4ECF-8920-CE8DFFEE0501}" srcOrd="8" destOrd="0" presId="urn:microsoft.com/office/officeart/2005/8/layout/hProcess9"/>
    <dgm:cxn modelId="{422B0197-B212-46E2-B0B4-1AC935E7FCA9}" type="presParOf" srcId="{3662E6F9-C97B-4BCD-8ECD-34743869B868}" destId="{6EAD5CB5-6A91-478D-A61D-07014EAFD6DC}" srcOrd="9" destOrd="0" presId="urn:microsoft.com/office/officeart/2005/8/layout/hProcess9"/>
    <dgm:cxn modelId="{CF304882-ECD1-4F76-B6C0-0B2C6148E7FA}" type="presParOf" srcId="{3662E6F9-C97B-4BCD-8ECD-34743869B868}" destId="{FAC3F8C2-E5C0-4A8C-8618-DB07DDB159A0}" srcOrd="10" destOrd="0" presId="urn:microsoft.com/office/officeart/2005/8/layout/hProcess9"/>
    <dgm:cxn modelId="{A674042E-7E07-425D-8F64-63AE24B1FF2A}" type="presParOf" srcId="{3662E6F9-C97B-4BCD-8ECD-34743869B868}" destId="{9866C132-18D1-49BA-8E65-84F20CFBD6FB}" srcOrd="11" destOrd="0" presId="urn:microsoft.com/office/officeart/2005/8/layout/hProcess9"/>
    <dgm:cxn modelId="{C783E528-71C3-4ABE-B3A8-4D20798AB1F2}" type="presParOf" srcId="{3662E6F9-C97B-4BCD-8ECD-34743869B868}" destId="{E80F3117-8DF1-48FB-8DBF-6EBF2DCDDA9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5236A-22F8-4AD7-8DC3-780425FF16C6}">
      <dsp:nvSpPr>
        <dsp:cNvPr id="0" name=""/>
        <dsp:cNvSpPr/>
      </dsp:nvSpPr>
      <dsp:spPr>
        <a:xfrm>
          <a:off x="669674" y="0"/>
          <a:ext cx="7589643" cy="534436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903F6B-DFD3-47EB-A6AE-80E6502DF0B4}">
      <dsp:nvSpPr>
        <dsp:cNvPr id="0" name=""/>
        <dsp:cNvSpPr/>
      </dsp:nvSpPr>
      <dsp:spPr>
        <a:xfrm>
          <a:off x="9591" y="1603310"/>
          <a:ext cx="2874019" cy="21377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Етапи створення інформаційної моделі</a:t>
          </a:r>
          <a:endParaRPr lang="ru-RU" sz="2300" kern="1200" dirty="0"/>
        </a:p>
      </dsp:txBody>
      <dsp:txXfrm>
        <a:off x="113947" y="1707666"/>
        <a:ext cx="2665307" cy="1929035"/>
      </dsp:txXfrm>
    </dsp:sp>
    <dsp:sp modelId="{1662A7F0-8DDD-4F32-89E0-41CBAB87468D}">
      <dsp:nvSpPr>
        <dsp:cNvPr id="0" name=""/>
        <dsp:cNvSpPr/>
      </dsp:nvSpPr>
      <dsp:spPr>
        <a:xfrm>
          <a:off x="3027486" y="1603310"/>
          <a:ext cx="2874019" cy="21377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Для чого використовується комп'ютерне моделювання</a:t>
          </a:r>
          <a:endParaRPr lang="ru-RU" sz="2300" kern="1200" dirty="0"/>
        </a:p>
      </dsp:txBody>
      <dsp:txXfrm>
        <a:off x="3131842" y="1707666"/>
        <a:ext cx="2665307" cy="1929035"/>
      </dsp:txXfrm>
    </dsp:sp>
    <dsp:sp modelId="{D090A054-8947-48FA-8BC3-A8D609C4711A}">
      <dsp:nvSpPr>
        <dsp:cNvPr id="0" name=""/>
        <dsp:cNvSpPr/>
      </dsp:nvSpPr>
      <dsp:spPr>
        <a:xfrm>
          <a:off x="6045381" y="1603310"/>
          <a:ext cx="2874019" cy="21377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 створювати інформаційні моделі</a:t>
          </a:r>
          <a:endParaRPr lang="ru-RU" sz="2300" kern="1200" dirty="0"/>
        </a:p>
      </dsp:txBody>
      <dsp:txXfrm>
        <a:off x="6149737" y="1707666"/>
        <a:ext cx="2665307" cy="1929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139A1-C679-45E6-8E6D-AD5E91E179FE}">
      <dsp:nvSpPr>
        <dsp:cNvPr id="0" name=""/>
        <dsp:cNvSpPr/>
      </dsp:nvSpPr>
      <dsp:spPr>
        <a:xfrm>
          <a:off x="53824" y="2995352"/>
          <a:ext cx="1734591" cy="867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Моделі</a:t>
          </a:r>
          <a:endParaRPr lang="ru-RU" sz="2000" kern="1200" dirty="0"/>
        </a:p>
      </dsp:txBody>
      <dsp:txXfrm>
        <a:off x="79226" y="3020754"/>
        <a:ext cx="1683787" cy="816491"/>
      </dsp:txXfrm>
    </dsp:sp>
    <dsp:sp modelId="{0F48A3B4-C6BC-410B-BD75-0FCD28BE861F}">
      <dsp:nvSpPr>
        <dsp:cNvPr id="0" name=""/>
        <dsp:cNvSpPr/>
      </dsp:nvSpPr>
      <dsp:spPr>
        <a:xfrm rot="16949806">
          <a:off x="1211100" y="2698339"/>
          <a:ext cx="147346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73466" y="1138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10997" y="2672884"/>
        <a:ext cx="73673" cy="73673"/>
      </dsp:txXfrm>
    </dsp:sp>
    <dsp:sp modelId="{639FDC4B-A353-42EE-9BB0-A435E5331E32}">
      <dsp:nvSpPr>
        <dsp:cNvPr id="0" name=""/>
        <dsp:cNvSpPr/>
      </dsp:nvSpPr>
      <dsp:spPr>
        <a:xfrm>
          <a:off x="2107251" y="1556794"/>
          <a:ext cx="1734591" cy="867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способом подання</a:t>
          </a:r>
          <a:endParaRPr lang="ru-RU" sz="2000" kern="1200" dirty="0"/>
        </a:p>
      </dsp:txBody>
      <dsp:txXfrm>
        <a:off x="2132653" y="1582196"/>
        <a:ext cx="1683787" cy="816491"/>
      </dsp:txXfrm>
    </dsp:sp>
    <dsp:sp modelId="{EB68EDA0-AE82-4DF5-BCA9-7E70A5DBDA0D}">
      <dsp:nvSpPr>
        <dsp:cNvPr id="0" name=""/>
        <dsp:cNvSpPr/>
      </dsp:nvSpPr>
      <dsp:spPr>
        <a:xfrm rot="19746531">
          <a:off x="3765000" y="1700949"/>
          <a:ext cx="10833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83391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9611" y="1685246"/>
        <a:ext cx="54169" cy="54169"/>
      </dsp:txXfrm>
    </dsp:sp>
    <dsp:sp modelId="{DF8752E6-2BF1-4B6A-945D-4BD39130B455}">
      <dsp:nvSpPr>
        <dsp:cNvPr id="0" name=""/>
        <dsp:cNvSpPr/>
      </dsp:nvSpPr>
      <dsp:spPr>
        <a:xfrm>
          <a:off x="4771549" y="1000571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Матеріальні</a:t>
          </a:r>
          <a:endParaRPr lang="ru-RU" sz="2000" kern="1200" dirty="0"/>
        </a:p>
      </dsp:txBody>
      <dsp:txXfrm>
        <a:off x="4796951" y="1025973"/>
        <a:ext cx="1683787" cy="816491"/>
      </dsp:txXfrm>
    </dsp:sp>
    <dsp:sp modelId="{F39A54DC-ECD6-4669-BB26-A8F7EFAB8799}">
      <dsp:nvSpPr>
        <dsp:cNvPr id="0" name=""/>
        <dsp:cNvSpPr/>
      </dsp:nvSpPr>
      <dsp:spPr>
        <a:xfrm rot="1523126">
          <a:off x="3792162" y="2199644"/>
          <a:ext cx="102906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29068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0969" y="2185299"/>
        <a:ext cx="51453" cy="51453"/>
      </dsp:txXfrm>
    </dsp:sp>
    <dsp:sp modelId="{699FA917-38B5-46D3-A0D9-0364B748E711}">
      <dsp:nvSpPr>
        <dsp:cNvPr id="0" name=""/>
        <dsp:cNvSpPr/>
      </dsp:nvSpPr>
      <dsp:spPr>
        <a:xfrm>
          <a:off x="4771549" y="1997961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Інформаційні</a:t>
          </a:r>
          <a:endParaRPr lang="ru-RU" sz="2000" kern="1200" dirty="0"/>
        </a:p>
      </dsp:txBody>
      <dsp:txXfrm>
        <a:off x="4796951" y="2023363"/>
        <a:ext cx="1683787" cy="816491"/>
      </dsp:txXfrm>
    </dsp:sp>
    <dsp:sp modelId="{61F327B1-0CFA-4449-805C-69B945E46332}">
      <dsp:nvSpPr>
        <dsp:cNvPr id="0" name=""/>
        <dsp:cNvSpPr/>
      </dsp:nvSpPr>
      <dsp:spPr>
        <a:xfrm rot="17559849">
          <a:off x="5841771" y="1422837"/>
          <a:ext cx="216170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61708" y="1138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868582" y="1380176"/>
        <a:ext cx="108085" cy="108085"/>
      </dsp:txXfrm>
    </dsp:sp>
    <dsp:sp modelId="{79D81A51-9B48-4FB3-B417-BBE86EE0CA53}">
      <dsp:nvSpPr>
        <dsp:cNvPr id="0" name=""/>
        <dsp:cNvSpPr/>
      </dsp:nvSpPr>
      <dsp:spPr>
        <a:xfrm>
          <a:off x="7339109" y="3181"/>
          <a:ext cx="1734591" cy="867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Словесні</a:t>
          </a:r>
          <a:endParaRPr lang="ru-RU" sz="2000" kern="1200" dirty="0"/>
        </a:p>
      </dsp:txBody>
      <dsp:txXfrm>
        <a:off x="7364511" y="28583"/>
        <a:ext cx="1683787" cy="816491"/>
      </dsp:txXfrm>
    </dsp:sp>
    <dsp:sp modelId="{45E52183-DD26-43CC-9E11-7C4602873EC3}">
      <dsp:nvSpPr>
        <dsp:cNvPr id="0" name=""/>
        <dsp:cNvSpPr/>
      </dsp:nvSpPr>
      <dsp:spPr>
        <a:xfrm rot="18592012">
          <a:off x="6272890" y="1921532"/>
          <a:ext cx="12994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99470" y="1138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0138" y="1900427"/>
        <a:ext cx="64973" cy="64973"/>
      </dsp:txXfrm>
    </dsp:sp>
    <dsp:sp modelId="{23EA0C78-AB7A-4605-98C0-D74747DBC3ED}">
      <dsp:nvSpPr>
        <dsp:cNvPr id="0" name=""/>
        <dsp:cNvSpPr/>
      </dsp:nvSpPr>
      <dsp:spPr>
        <a:xfrm>
          <a:off x="7339109" y="1000571"/>
          <a:ext cx="1734591" cy="867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Структурні</a:t>
          </a:r>
          <a:endParaRPr lang="ru-RU" sz="2000" kern="1200" dirty="0"/>
        </a:p>
      </dsp:txBody>
      <dsp:txXfrm>
        <a:off x="7364511" y="1025973"/>
        <a:ext cx="1683787" cy="816491"/>
      </dsp:txXfrm>
    </dsp:sp>
    <dsp:sp modelId="{D17F8316-3A18-4D39-B33D-15E97BBD357B}">
      <dsp:nvSpPr>
        <dsp:cNvPr id="0" name=""/>
        <dsp:cNvSpPr/>
      </dsp:nvSpPr>
      <dsp:spPr>
        <a:xfrm>
          <a:off x="6506141" y="2420227"/>
          <a:ext cx="83296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32968" y="1138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01801" y="2410785"/>
        <a:ext cx="41648" cy="41648"/>
      </dsp:txXfrm>
    </dsp:sp>
    <dsp:sp modelId="{D1F001ED-B63B-4444-9E3F-3413C95EB5BE}">
      <dsp:nvSpPr>
        <dsp:cNvPr id="0" name=""/>
        <dsp:cNvSpPr/>
      </dsp:nvSpPr>
      <dsp:spPr>
        <a:xfrm>
          <a:off x="7339109" y="1997961"/>
          <a:ext cx="1734591" cy="867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Спеціальні</a:t>
          </a:r>
          <a:endParaRPr lang="ru-RU" sz="2000" kern="1200" dirty="0"/>
        </a:p>
      </dsp:txBody>
      <dsp:txXfrm>
        <a:off x="7364511" y="2023363"/>
        <a:ext cx="1683787" cy="816491"/>
      </dsp:txXfrm>
    </dsp:sp>
    <dsp:sp modelId="{03485A0E-0A5E-489F-B4EE-5AE17F6059BA}">
      <dsp:nvSpPr>
        <dsp:cNvPr id="0" name=""/>
        <dsp:cNvSpPr/>
      </dsp:nvSpPr>
      <dsp:spPr>
        <a:xfrm rot="3007988">
          <a:off x="6272890" y="2918923"/>
          <a:ext cx="12994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99470" y="1138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0138" y="2897818"/>
        <a:ext cx="64973" cy="64973"/>
      </dsp:txXfrm>
    </dsp:sp>
    <dsp:sp modelId="{23712C42-B308-4734-9EE1-3940D378F74E}">
      <dsp:nvSpPr>
        <dsp:cNvPr id="0" name=""/>
        <dsp:cNvSpPr/>
      </dsp:nvSpPr>
      <dsp:spPr>
        <a:xfrm>
          <a:off x="7339109" y="2995352"/>
          <a:ext cx="1734591" cy="867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Графічні</a:t>
          </a:r>
          <a:endParaRPr lang="ru-RU" sz="2000" kern="1200" dirty="0"/>
        </a:p>
      </dsp:txBody>
      <dsp:txXfrm>
        <a:off x="7364511" y="3020754"/>
        <a:ext cx="1683787" cy="816491"/>
      </dsp:txXfrm>
    </dsp:sp>
    <dsp:sp modelId="{1A8A24FE-4F0F-4956-8CB3-838F9782CABB}">
      <dsp:nvSpPr>
        <dsp:cNvPr id="0" name=""/>
        <dsp:cNvSpPr/>
      </dsp:nvSpPr>
      <dsp:spPr>
        <a:xfrm rot="4040151">
          <a:off x="5841771" y="3417618"/>
          <a:ext cx="216170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61708" y="1138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868582" y="3374957"/>
        <a:ext cx="108085" cy="108085"/>
      </dsp:txXfrm>
    </dsp:sp>
    <dsp:sp modelId="{641E03F1-26CF-4CAD-B436-8F4180433293}">
      <dsp:nvSpPr>
        <dsp:cNvPr id="0" name=""/>
        <dsp:cNvSpPr/>
      </dsp:nvSpPr>
      <dsp:spPr>
        <a:xfrm>
          <a:off x="7339109" y="3992742"/>
          <a:ext cx="1734591" cy="867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Математичні</a:t>
          </a:r>
          <a:endParaRPr lang="ru-RU" sz="2000" kern="1200" dirty="0"/>
        </a:p>
      </dsp:txBody>
      <dsp:txXfrm>
        <a:off x="7364511" y="4018144"/>
        <a:ext cx="1683787" cy="816491"/>
      </dsp:txXfrm>
    </dsp:sp>
    <dsp:sp modelId="{18C4F6F7-6E35-4B02-A5AE-D0581B282CE6}">
      <dsp:nvSpPr>
        <dsp:cNvPr id="0" name=""/>
        <dsp:cNvSpPr/>
      </dsp:nvSpPr>
      <dsp:spPr>
        <a:xfrm rot="4521516">
          <a:off x="1210694" y="4165660"/>
          <a:ext cx="154629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46298" y="1138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45186" y="4138385"/>
        <a:ext cx="77314" cy="77314"/>
      </dsp:txXfrm>
    </dsp:sp>
    <dsp:sp modelId="{C50917A5-861E-428B-BF0B-8FD47291A9F4}">
      <dsp:nvSpPr>
        <dsp:cNvPr id="0" name=""/>
        <dsp:cNvSpPr/>
      </dsp:nvSpPr>
      <dsp:spPr>
        <a:xfrm>
          <a:off x="2179271" y="4491437"/>
          <a:ext cx="1734591" cy="867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галузями використання</a:t>
          </a:r>
          <a:endParaRPr lang="ru-RU" sz="2000" kern="1200" dirty="0"/>
        </a:p>
      </dsp:txBody>
      <dsp:txXfrm>
        <a:off x="2204673" y="4516839"/>
        <a:ext cx="1683787" cy="816491"/>
      </dsp:txXfrm>
    </dsp:sp>
    <dsp:sp modelId="{00ADBFF2-D801-46C2-8BC8-066132E84948}">
      <dsp:nvSpPr>
        <dsp:cNvPr id="0" name=""/>
        <dsp:cNvSpPr/>
      </dsp:nvSpPr>
      <dsp:spPr>
        <a:xfrm rot="17989505">
          <a:off x="3480457" y="4165660"/>
          <a:ext cx="172449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24499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9594" y="4133930"/>
        <a:ext cx="86224" cy="86224"/>
      </dsp:txXfrm>
    </dsp:sp>
    <dsp:sp modelId="{394DFE68-B7BA-4458-812F-06B0B7AE5E28}">
      <dsp:nvSpPr>
        <dsp:cNvPr id="0" name=""/>
        <dsp:cNvSpPr/>
      </dsp:nvSpPr>
      <dsp:spPr>
        <a:xfrm>
          <a:off x="4771549" y="2995352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Навчальні</a:t>
          </a:r>
          <a:endParaRPr lang="ru-RU" sz="2000" kern="1200" dirty="0"/>
        </a:p>
      </dsp:txBody>
      <dsp:txXfrm>
        <a:off x="4796951" y="3020754"/>
        <a:ext cx="1683787" cy="816491"/>
      </dsp:txXfrm>
    </dsp:sp>
    <dsp:sp modelId="{2FB28644-78A9-48A0-BAD2-650EFBF77D93}">
      <dsp:nvSpPr>
        <dsp:cNvPr id="0" name=""/>
        <dsp:cNvSpPr/>
      </dsp:nvSpPr>
      <dsp:spPr>
        <a:xfrm rot="19789468">
          <a:off x="3846641" y="4664356"/>
          <a:ext cx="99213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92130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7903" y="4650934"/>
        <a:ext cx="49606" cy="49606"/>
      </dsp:txXfrm>
    </dsp:sp>
    <dsp:sp modelId="{D712CF9A-0BAB-4293-8142-B7F7CAF11851}">
      <dsp:nvSpPr>
        <dsp:cNvPr id="0" name=""/>
        <dsp:cNvSpPr/>
      </dsp:nvSpPr>
      <dsp:spPr>
        <a:xfrm>
          <a:off x="4771549" y="3992742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Дослідні</a:t>
          </a:r>
          <a:endParaRPr lang="ru-RU" sz="2000" kern="1200" dirty="0"/>
        </a:p>
      </dsp:txBody>
      <dsp:txXfrm>
        <a:off x="4796951" y="4018144"/>
        <a:ext cx="1683787" cy="816491"/>
      </dsp:txXfrm>
    </dsp:sp>
    <dsp:sp modelId="{8932B62A-D43E-4B55-9CD0-3028FCF48A91}">
      <dsp:nvSpPr>
        <dsp:cNvPr id="0" name=""/>
        <dsp:cNvSpPr/>
      </dsp:nvSpPr>
      <dsp:spPr>
        <a:xfrm rot="1810532">
          <a:off x="3846641" y="5163051"/>
          <a:ext cx="99213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92130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7903" y="5149629"/>
        <a:ext cx="49606" cy="49606"/>
      </dsp:txXfrm>
    </dsp:sp>
    <dsp:sp modelId="{DEEF4E64-18CF-4065-94A0-4312C85066D9}">
      <dsp:nvSpPr>
        <dsp:cNvPr id="0" name=""/>
        <dsp:cNvSpPr/>
      </dsp:nvSpPr>
      <dsp:spPr>
        <a:xfrm>
          <a:off x="4771549" y="4990132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Ігрові</a:t>
          </a:r>
          <a:endParaRPr lang="ru-RU" sz="2000" kern="1200" dirty="0"/>
        </a:p>
      </dsp:txBody>
      <dsp:txXfrm>
        <a:off x="4796951" y="5015534"/>
        <a:ext cx="1683787" cy="816491"/>
      </dsp:txXfrm>
    </dsp:sp>
    <dsp:sp modelId="{969B5102-92FD-4CB2-BBCE-98EB0AE9C58B}">
      <dsp:nvSpPr>
        <dsp:cNvPr id="0" name=""/>
        <dsp:cNvSpPr/>
      </dsp:nvSpPr>
      <dsp:spPr>
        <a:xfrm rot="3602077">
          <a:off x="3481679" y="5661746"/>
          <a:ext cx="17269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26928" y="113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301970" y="5629954"/>
        <a:ext cx="86346" cy="86346"/>
      </dsp:txXfrm>
    </dsp:sp>
    <dsp:sp modelId="{A40FA000-6FF8-4832-9C85-6F9D6B6E64BE}">
      <dsp:nvSpPr>
        <dsp:cNvPr id="0" name=""/>
        <dsp:cNvSpPr/>
      </dsp:nvSpPr>
      <dsp:spPr>
        <a:xfrm>
          <a:off x="4776423" y="5987522"/>
          <a:ext cx="1734591" cy="867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Науково-технічні</a:t>
          </a:r>
          <a:endParaRPr lang="ru-RU" sz="2000" kern="1200" dirty="0"/>
        </a:p>
      </dsp:txBody>
      <dsp:txXfrm>
        <a:off x="4801825" y="6012924"/>
        <a:ext cx="1683787" cy="816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11FC-2EF2-464D-88AC-DCF55144E616}">
      <dsp:nvSpPr>
        <dsp:cNvPr id="0" name=""/>
        <dsp:cNvSpPr/>
      </dsp:nvSpPr>
      <dsp:spPr>
        <a:xfrm>
          <a:off x="72011" y="0"/>
          <a:ext cx="8892472" cy="5184576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595557-C5D6-40B1-8267-611268E009E8}">
      <dsp:nvSpPr>
        <dsp:cNvPr id="0" name=""/>
        <dsp:cNvSpPr/>
      </dsp:nvSpPr>
      <dsp:spPr>
        <a:xfrm>
          <a:off x="772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Визначити мету створення моделі</a:t>
          </a:r>
          <a:endParaRPr lang="ru-RU" sz="1600" kern="1200" dirty="0"/>
        </a:p>
      </dsp:txBody>
      <dsp:txXfrm>
        <a:off x="61190" y="1615790"/>
        <a:ext cx="1116828" cy="1952994"/>
      </dsp:txXfrm>
    </dsp:sp>
    <dsp:sp modelId="{C2CD0569-2F83-46D5-869D-69BA81E0EFCF}">
      <dsp:nvSpPr>
        <dsp:cNvPr id="0" name=""/>
        <dsp:cNvSpPr/>
      </dsp:nvSpPr>
      <dsp:spPr>
        <a:xfrm>
          <a:off x="1300320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Визначити предметну область дослідження, для якого створюється модель </a:t>
          </a:r>
          <a:endParaRPr lang="ru-RU" sz="1400" kern="1200" dirty="0"/>
        </a:p>
      </dsp:txBody>
      <dsp:txXfrm>
        <a:off x="1360738" y="1615790"/>
        <a:ext cx="1116828" cy="1952994"/>
      </dsp:txXfrm>
    </dsp:sp>
    <dsp:sp modelId="{CB12206A-A648-4DAF-B1FA-397B2A2923BA}">
      <dsp:nvSpPr>
        <dsp:cNvPr id="0" name=""/>
        <dsp:cNvSpPr/>
      </dsp:nvSpPr>
      <dsp:spPr>
        <a:xfrm>
          <a:off x="2599867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Виділити ті властивості об’єкта, які є суттєвими для дослідження </a:t>
          </a:r>
          <a:endParaRPr lang="ru-RU" sz="1400" kern="1200" dirty="0"/>
        </a:p>
      </dsp:txBody>
      <dsp:txXfrm>
        <a:off x="2660285" y="1615790"/>
        <a:ext cx="1116828" cy="1952994"/>
      </dsp:txXfrm>
    </dsp:sp>
    <dsp:sp modelId="{B72D994B-3E77-427E-9250-F4D960F997F1}">
      <dsp:nvSpPr>
        <dsp:cNvPr id="0" name=""/>
        <dsp:cNvSpPr/>
      </dsp:nvSpPr>
      <dsp:spPr>
        <a:xfrm>
          <a:off x="3899415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/>
            <a:t>Установити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взаємозв’язки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між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значеннями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вибраних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властивостей</a:t>
          </a:r>
          <a:endParaRPr lang="ru-RU" sz="1400" kern="1200" dirty="0"/>
        </a:p>
      </dsp:txBody>
      <dsp:txXfrm>
        <a:off x="3959833" y="1615790"/>
        <a:ext cx="1116828" cy="1952994"/>
      </dsp:txXfrm>
    </dsp:sp>
    <dsp:sp modelId="{497BEFE4-9D0F-4ECF-8920-CE8DFFEE0501}">
      <dsp:nvSpPr>
        <dsp:cNvPr id="0" name=""/>
        <dsp:cNvSpPr/>
      </dsp:nvSpPr>
      <dsp:spPr>
        <a:xfrm>
          <a:off x="5198963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/>
            <a:t>Вибрати</a:t>
          </a:r>
          <a:r>
            <a:rPr lang="ru-RU" sz="1800" kern="1200" dirty="0" smtClean="0"/>
            <a:t> форму </a:t>
          </a:r>
          <a:r>
            <a:rPr lang="ru-RU" sz="1800" kern="1200" dirty="0" err="1" smtClean="0"/>
            <a:t>подання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інформаційної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моделі</a:t>
          </a:r>
          <a:r>
            <a:rPr lang="ru-RU" sz="1800" kern="1200" dirty="0" smtClean="0"/>
            <a:t>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59381" y="1615790"/>
        <a:ext cx="1116828" cy="1952994"/>
      </dsp:txXfrm>
    </dsp:sp>
    <dsp:sp modelId="{FAC3F8C2-E5C0-4A8C-8618-DB07DDB159A0}">
      <dsp:nvSpPr>
        <dsp:cNvPr id="0" name=""/>
        <dsp:cNvSpPr/>
      </dsp:nvSpPr>
      <dsp:spPr>
        <a:xfrm>
          <a:off x="6498511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Вибрати засіб, з використанням якого буде подано модель.</a:t>
          </a:r>
        </a:p>
      </dsp:txBody>
      <dsp:txXfrm>
        <a:off x="6558929" y="1615790"/>
        <a:ext cx="1116828" cy="1952994"/>
      </dsp:txXfrm>
    </dsp:sp>
    <dsp:sp modelId="{E80F3117-8DF1-48FB-8DBF-6EBF2DCDDA93}">
      <dsp:nvSpPr>
        <dsp:cNvPr id="0" name=""/>
        <dsp:cNvSpPr/>
      </dsp:nvSpPr>
      <dsp:spPr>
        <a:xfrm>
          <a:off x="7798059" y="1555372"/>
          <a:ext cx="1237664" cy="20738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Зобразити</a:t>
          </a:r>
          <a:r>
            <a:rPr lang="ru-RU" sz="1500" kern="1200" dirty="0" smtClean="0"/>
            <a:t> модель </a:t>
          </a:r>
          <a:r>
            <a:rPr lang="ru-RU" sz="1500" kern="1200" dirty="0" err="1" smtClean="0"/>
            <a:t>відповідно</a:t>
          </a:r>
          <a:r>
            <a:rPr lang="ru-RU" sz="1500" kern="1200" dirty="0" smtClean="0"/>
            <a:t> до </a:t>
          </a:r>
          <a:r>
            <a:rPr lang="ru-RU" sz="1500" kern="1200" dirty="0" err="1" smtClean="0"/>
            <a:t>вибраної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форми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подання</a:t>
          </a:r>
          <a:r>
            <a:rPr lang="ru-RU" sz="1500" kern="1200" dirty="0" smtClean="0"/>
            <a:t>,</a:t>
          </a:r>
          <a:endParaRPr lang="ru-RU" sz="1500" kern="1200" dirty="0"/>
        </a:p>
      </dsp:txBody>
      <dsp:txXfrm>
        <a:off x="7858477" y="1615790"/>
        <a:ext cx="1116828" cy="1952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54" y="-238046"/>
            <a:ext cx="9324528" cy="76271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64632"/>
            <a:ext cx="4064496" cy="1752600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5"/>
            <a:ext cx="5616624" cy="165618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 err="1"/>
              <a:t>Розробка</a:t>
            </a:r>
            <a:r>
              <a:rPr lang="ru-RU" sz="4000" dirty="0"/>
              <a:t> </a:t>
            </a:r>
            <a:r>
              <a:rPr lang="ru-RU" sz="4000" dirty="0" err="1"/>
              <a:t>сценарію</a:t>
            </a:r>
            <a:r>
              <a:rPr lang="ru-RU" sz="4000" dirty="0"/>
              <a:t> та </a:t>
            </a:r>
            <a:r>
              <a:rPr lang="ru-RU" sz="4000" dirty="0" err="1"/>
              <a:t>інформаційної</a:t>
            </a:r>
            <a:r>
              <a:rPr lang="ru-RU" sz="4000" dirty="0"/>
              <a:t> </a:t>
            </a:r>
            <a:r>
              <a:rPr lang="ru-RU" sz="4000" dirty="0" err="1" smtClean="0"/>
              <a:t>моделі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35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256"/>
            <a:ext cx="89289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FFC000"/>
                </a:solidFill>
              </a:rPr>
              <a:t>Алгоритм побудови інформаційної моделі</a:t>
            </a:r>
            <a:endParaRPr lang="ru-RU" sz="4400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402317"/>
              </p:ext>
            </p:extLst>
          </p:nvPr>
        </p:nvGraphicFramePr>
        <p:xfrm>
          <a:off x="0" y="1556792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7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9" y="0"/>
            <a:ext cx="878497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ПОБУДОВА ІНФОРМАЦІЙНИХ МОДЕЛЕЙ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388" y="980728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err="1" smtClean="0"/>
              <a:t>Розглянемо</a:t>
            </a:r>
            <a:r>
              <a:rPr lang="ru-RU" sz="2000" dirty="0" smtClean="0"/>
              <a:t>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побудови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моделей у </a:t>
            </a:r>
            <a:r>
              <a:rPr lang="ru-RU" sz="2000" dirty="0" err="1"/>
              <a:t>різних</a:t>
            </a:r>
            <a:endParaRPr lang="ru-RU" sz="2000" dirty="0"/>
          </a:p>
          <a:p>
            <a:r>
              <a:rPr lang="ru-RU" sz="2000" dirty="0" err="1"/>
              <a:t>програмних</a:t>
            </a:r>
            <a:r>
              <a:rPr lang="ru-RU" sz="2000" dirty="0"/>
              <a:t> </a:t>
            </a:r>
            <a:r>
              <a:rPr lang="ru-RU" sz="2000" dirty="0" err="1"/>
              <a:t>середовищах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Побудуємо</a:t>
            </a:r>
            <a:r>
              <a:rPr lang="ru-RU" sz="2000" dirty="0" smtClean="0"/>
              <a:t> </a:t>
            </a:r>
            <a:r>
              <a:rPr lang="ru-RU" sz="2000" dirty="0" err="1"/>
              <a:t>інформаційну</a:t>
            </a:r>
            <a:r>
              <a:rPr lang="ru-RU" sz="2000" dirty="0"/>
              <a:t> модель </a:t>
            </a:r>
            <a:r>
              <a:rPr lang="ru-RU" sz="2000" i="1" dirty="0" err="1"/>
              <a:t>океанічних</a:t>
            </a:r>
            <a:r>
              <a:rPr lang="ru-RU" sz="2000" i="1" dirty="0"/>
              <a:t> западин </a:t>
            </a:r>
            <a:r>
              <a:rPr lang="ru-RU" sz="2000" dirty="0"/>
              <a:t>для </a:t>
            </a:r>
            <a:r>
              <a:rPr lang="ru-RU" sz="2000" dirty="0" err="1"/>
              <a:t>вивчення</a:t>
            </a:r>
            <a:r>
              <a:rPr lang="ru-RU" sz="2000" dirty="0"/>
              <a:t> на</a:t>
            </a:r>
          </a:p>
          <a:p>
            <a:r>
              <a:rPr lang="ru-RU" sz="2000" dirty="0"/>
              <a:t>уроках </a:t>
            </a:r>
            <a:r>
              <a:rPr lang="ru-RU" sz="2000" dirty="0" err="1"/>
              <a:t>географії</a:t>
            </a:r>
            <a:r>
              <a:rPr lang="ru-RU" sz="2000" dirty="0"/>
              <a:t> </a:t>
            </a:r>
            <a:r>
              <a:rPr lang="ru-RU" sz="2000" dirty="0" err="1"/>
              <a:t>найглибших</a:t>
            </a:r>
            <a:r>
              <a:rPr lang="ru-RU" sz="2000" dirty="0"/>
              <a:t> западин,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глибин</a:t>
            </a:r>
            <a:r>
              <a:rPr lang="ru-RU" sz="2000" dirty="0"/>
              <a:t> і </a:t>
            </a:r>
            <a:r>
              <a:rPr lang="ru-RU" sz="2000" dirty="0" err="1"/>
              <a:t>розподілу</a:t>
            </a:r>
            <a:r>
              <a:rPr lang="ru-RU" sz="2000" dirty="0"/>
              <a:t> по океанах</a:t>
            </a:r>
          </a:p>
          <a:p>
            <a:r>
              <a:rPr lang="ru-RU" sz="2000" dirty="0" err="1"/>
              <a:t>світу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8450"/>
            <a:ext cx="8280920" cy="42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2899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uk-UA" dirty="0" smtClean="0"/>
              <a:t> </a:t>
            </a:r>
            <a:r>
              <a:rPr lang="uk-UA" sz="4800" i="1" dirty="0">
                <a:solidFill>
                  <a:schemeClr val="accent1">
                    <a:lumMod val="75000"/>
                  </a:schemeClr>
                </a:solidFill>
              </a:rPr>
              <a:t>Мета створення моделі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63315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В</a:t>
            </a:r>
            <a:r>
              <a:rPr lang="ru-RU" sz="4000" dirty="0" err="1" smtClean="0"/>
              <a:t>ивчення</a:t>
            </a:r>
            <a:r>
              <a:rPr lang="ru-RU" sz="4000" dirty="0" smtClean="0"/>
              <a:t> </a:t>
            </a:r>
            <a:r>
              <a:rPr lang="ru-RU" sz="4000" dirty="0" err="1"/>
              <a:t>океанічних</a:t>
            </a:r>
            <a:r>
              <a:rPr lang="ru-RU" sz="4000" dirty="0"/>
              <a:t> западин та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 smtClean="0"/>
              <a:t>розподілу</a:t>
            </a:r>
            <a:r>
              <a:rPr lang="ru-RU" sz="4000" dirty="0" smtClean="0"/>
              <a:t> по </a:t>
            </a:r>
            <a:r>
              <a:rPr lang="ru-RU" sz="4000" dirty="0"/>
              <a:t>океанах.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6" y="3284985"/>
            <a:ext cx="4480419" cy="3156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5"/>
            <a:ext cx="4271820" cy="31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uk-UA" sz="4800" i="1" dirty="0">
                <a:solidFill>
                  <a:schemeClr val="accent1">
                    <a:lumMod val="75000"/>
                  </a:schemeClr>
                </a:solidFill>
              </a:rPr>
              <a:t>Предметна область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Охоплює </a:t>
            </a:r>
            <a:r>
              <a:rPr lang="uk-UA" sz="2400" b="1" dirty="0">
                <a:solidFill>
                  <a:schemeClr val="tx2"/>
                </a:solidFill>
              </a:rPr>
              <a:t>всі океани Землі. У різні часи та в різних державах виділяли різну кількість океанів. Міжнародна гідрографічна організація з 2000 року виділяє п’ять океанів. Саме такою будемо вважати предметну область під час побудови нашої моделі.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750" y1="6750" x2="18750" y2="6750"/>
                        <a14:foregroundMark x1="22625" y1="5750" x2="22625" y2="5750"/>
                        <a14:foregroundMark x1="14750" y1="7000" x2="14750" y2="7000"/>
                        <a14:foregroundMark x1="25500" y1="7750" x2="25500" y2="7750"/>
                        <a14:foregroundMark x1="34500" y1="8750" x2="34500" y2="8750"/>
                        <a14:foregroundMark x1="29375" y1="32500" x2="29375" y2="32500"/>
                        <a14:foregroundMark x1="23000" y1="51500" x2="23000" y2="51500"/>
                        <a14:foregroundMark x1="31625" y1="55500" x2="31625" y2="55500"/>
                        <a14:foregroundMark x1="7500" y1="38000" x2="7500" y2="38000"/>
                        <a14:foregroundMark x1="67500" y1="8250" x2="67500" y2="8250"/>
                        <a14:foregroundMark x1="73750" y1="7750" x2="73750" y2="7750"/>
                        <a14:foregroundMark x1="69500" y1="16250" x2="69500" y2="16250"/>
                        <a14:foregroundMark x1="71375" y1="9750" x2="71375" y2="9750"/>
                        <a14:foregroundMark x1="88750" y1="18750" x2="88750" y2="18750"/>
                        <a14:foregroundMark x1="86750" y1="8000" x2="86750" y2="8000"/>
                        <a14:foregroundMark x1="85875" y1="6750" x2="85875" y2="6750"/>
                        <a14:foregroundMark x1="85125" y1="4750" x2="85125" y2="4750"/>
                        <a14:foregroundMark x1="88375" y1="8750" x2="88375" y2="8750"/>
                        <a14:foregroundMark x1="87000" y1="7000" x2="87000" y2="7000"/>
                        <a14:foregroundMark x1="92375" y1="16500" x2="92375" y2="16500"/>
                        <a14:foregroundMark x1="95875" y1="36000" x2="95875" y2="36000"/>
                        <a14:foregroundMark x1="92125" y1="37500" x2="92125" y2="37500"/>
                        <a14:foregroundMark x1="72875" y1="77000" x2="72875" y2="77000"/>
                        <a14:foregroundMark x1="69500" y1="89750" x2="69500" y2="89750"/>
                        <a14:foregroundMark x1="70125" y1="95000" x2="70125" y2="95000"/>
                        <a14:foregroundMark x1="74000" y1="95500" x2="74000" y2="95500"/>
                        <a14:foregroundMark x1="82250" y1="94500" x2="82250" y2="94500"/>
                        <a14:foregroundMark x1="84750" y1="91500" x2="84750" y2="91500"/>
                        <a14:foregroundMark x1="79375" y1="91250" x2="79375" y2="91250"/>
                        <a14:foregroundMark x1="78625" y1="95750" x2="78625" y2="95750"/>
                        <a14:foregroundMark x1="83250" y1="91000" x2="83250" y2="91000"/>
                        <a14:foregroundMark x1="80625" y1="94250" x2="80625" y2="94250"/>
                        <a14:foregroundMark x1="87625" y1="92500" x2="87625" y2="92500"/>
                        <a14:foregroundMark x1="86125" y1="89750" x2="86125" y2="89750"/>
                        <a14:foregroundMark x1="69875" y1="91500" x2="69875" y2="91500"/>
                        <a14:foregroundMark x1="65375" y1="93250" x2="65375" y2="93250"/>
                        <a14:foregroundMark x1="63875" y1="93750" x2="63875" y2="93750"/>
                        <a14:foregroundMark x1="60125" y1="94250" x2="60125" y2="94250"/>
                        <a14:foregroundMark x1="57750" y1="94250" x2="57750" y2="94250"/>
                        <a14:foregroundMark x1="52125" y1="94250" x2="52125" y2="94250"/>
                        <a14:foregroundMark x1="50000" y1="94000" x2="47000" y2="94500"/>
                        <a14:foregroundMark x1="40625" y1="94500" x2="40625" y2="94500"/>
                        <a14:foregroundMark x1="36125" y1="93250" x2="36125" y2="93250"/>
                        <a14:foregroundMark x1="35375" y1="91750" x2="35375" y2="91750"/>
                        <a14:foregroundMark x1="35250" y1="89500" x2="35250" y2="89500"/>
                        <a14:foregroundMark x1="31375" y1="88750" x2="30875" y2="88750"/>
                        <a14:foregroundMark x1="27625" y1="90250" x2="27625" y2="90250"/>
                        <a14:foregroundMark x1="24750" y1="91750" x2="24750" y2="91750"/>
                        <a14:foregroundMark x1="21375" y1="91750" x2="21375" y2="91750"/>
                        <a14:foregroundMark x1="20000" y1="89750" x2="19250" y2="89750"/>
                        <a14:foregroundMark x1="16000" y1="89750" x2="16000" y2="89750"/>
                        <a14:foregroundMark x1="15375" y1="89750" x2="15375" y2="89750"/>
                        <a14:foregroundMark x1="20250" y1="95500" x2="20250" y2="95500"/>
                        <a14:foregroundMark x1="23125" y1="95500" x2="23625" y2="95500"/>
                        <a14:foregroundMark x1="26000" y1="95500" x2="27125" y2="95500"/>
                        <a14:foregroundMark x1="30500" y1="95500" x2="30500" y2="95500"/>
                        <a14:foregroundMark x1="31500" y1="95500" x2="32250" y2="95500"/>
                        <a14:foregroundMark x1="32875" y1="95500" x2="32875" y2="95500"/>
                        <a14:foregroundMark x1="96875" y1="38500" x2="96875" y2="40250"/>
                        <a14:foregroundMark x1="96750" y1="42000" x2="96750" y2="42000"/>
                        <a14:foregroundMark x1="97500" y1="48500" x2="97500" y2="48500"/>
                        <a14:foregroundMark x1="13625" y1="91750" x2="13625" y2="91750"/>
                        <a14:foregroundMark x1="13000" y1="91500" x2="13000" y2="91500"/>
                        <a14:foregroundMark x1="11500" y1="89750" x2="11500" y2="89750"/>
                        <a14:foregroundMark x1="9750" y1="89500" x2="9750" y2="89500"/>
                        <a14:foregroundMark x1="13000" y1="94000" x2="13000" y2="94000"/>
                        <a14:foregroundMark x1="11375" y1="94500" x2="11375" y2="94500"/>
                        <a14:foregroundMark x1="81250" y1="97750" x2="90625" y2="90000"/>
                        <a14:backgroundMark x1="10750" y1="93750" x2="17750" y2="99250"/>
                        <a14:backgroundMark x1="82375" y1="98750" x2="82375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1768"/>
            <a:ext cx="8280920" cy="34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24118" cy="21452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i="1" dirty="0">
                <a:solidFill>
                  <a:srgbClr val="FFFF00"/>
                </a:solidFill>
              </a:rPr>
              <a:t>Суттєвими властивостями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об’єктів моделювання є назви западин, їх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глибина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, належність западин до океанів. Несуттєві властивості –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солоність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води в западинах, морські мешканці западин, океанічні течії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та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інші.</a:t>
            </a:r>
            <a:endParaRPr lang="uk-UA" sz="2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92897"/>
            <a:ext cx="9124118" cy="9361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У моделі суттєвими є взаємозв’язки між западинами та океанами, у яких розміщені ці западини.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3501008"/>
            <a:ext cx="9036496" cy="17366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Виберемо для цієї моделі структурну форму подання у вигляді схеми, яка сприятиме кращому сприйняттю відомостей про суттєві властивості океанічних западин.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5373216"/>
            <a:ext cx="9036496" cy="1328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Зобразити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</a:rPr>
              <a:t>структурну модель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можна в текстовому процесорі, який містить засоби для вставлення схем.</a:t>
            </a:r>
          </a:p>
        </p:txBody>
      </p:sp>
    </p:spTree>
    <p:extLst>
      <p:ext uri="{BB962C8B-B14F-4D97-AF65-F5344CB8AC3E}">
        <p14:creationId xmlns:p14="http://schemas.microsoft.com/office/powerpoint/2010/main" val="15167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60648"/>
            <a:ext cx="9036496" cy="510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Як результат отримуємо модель</a:t>
            </a:r>
            <a:endParaRPr lang="uk-UA" sz="2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15" y="1340768"/>
            <a:ext cx="864966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21" y="404664"/>
            <a:ext cx="9036496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ля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моделі можуть використовуватися інші форми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подання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uk-UA" sz="2400" b="1" i="1" dirty="0">
                <a:solidFill>
                  <a:srgbClr val="FFFF00"/>
                </a:solidFill>
              </a:rPr>
              <a:t>таблиця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, у якій наведено дані про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западини: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348880"/>
            <a:ext cx="8640960" cy="40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77351"/>
            <a:ext cx="9036496" cy="91940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2400" b="1" i="1" dirty="0">
                <a:solidFill>
                  <a:srgbClr val="FFFF00"/>
                </a:solidFill>
              </a:rPr>
              <a:t>Д</a:t>
            </a:r>
            <a:r>
              <a:rPr lang="uk-UA" sz="2400" b="1" i="1" dirty="0" smtClean="0">
                <a:solidFill>
                  <a:srgbClr val="FFFF00"/>
                </a:solidFill>
              </a:rPr>
              <a:t>іаграма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порівняння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середніх і найбільших глибин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океанів.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716" y="1645503"/>
            <a:ext cx="8594764" cy="48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332656"/>
            <a:ext cx="9036496" cy="9194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2400" b="1" i="1" dirty="0">
                <a:solidFill>
                  <a:srgbClr val="FFFF00"/>
                </a:solidFill>
              </a:rPr>
              <a:t>К</a:t>
            </a:r>
            <a:r>
              <a:rPr lang="uk-UA" sz="2400" b="1" i="1" dirty="0" smtClean="0">
                <a:solidFill>
                  <a:srgbClr val="FFFF00"/>
                </a:solidFill>
              </a:rPr>
              <a:t>арта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нанесеними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позначеннями глибин океанічних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западин.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47735" y="-23401"/>
            <a:ext cx="5264552" cy="81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484784" y="422176"/>
            <a:ext cx="8784976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uk-UA" dirty="0" smtClean="0"/>
              <a:t>Домашнє завдання: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8691"/>
            <a:ext cx="1894204" cy="1594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800" dirty="0" err="1" smtClean="0"/>
              <a:t>Створіть</a:t>
            </a:r>
            <a:r>
              <a:rPr lang="ru-RU" sz="2800" dirty="0" smtClean="0"/>
              <a:t> </a:t>
            </a:r>
            <a:r>
              <a:rPr lang="ru-RU" sz="2800" dirty="0" err="1"/>
              <a:t>інформаційну</a:t>
            </a:r>
            <a:r>
              <a:rPr lang="ru-RU" sz="2800" dirty="0"/>
              <a:t> модель для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вимірювальних</a:t>
            </a:r>
            <a:r>
              <a:rPr lang="ru-RU" sz="2800" dirty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 smtClean="0"/>
              <a:t> на </a:t>
            </a:r>
            <a:r>
              <a:rPr lang="ru-RU" sz="2800" dirty="0"/>
              <a:t>уроках </a:t>
            </a:r>
            <a:r>
              <a:rPr lang="ru-RU" sz="2800" dirty="0" err="1"/>
              <a:t>фізики</a:t>
            </a:r>
            <a:r>
              <a:rPr lang="ru-RU" sz="2800" dirty="0"/>
              <a:t>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Зобразіть</a:t>
            </a:r>
            <a:r>
              <a:rPr lang="ru-RU" sz="2800" dirty="0" smtClean="0"/>
              <a:t> </a:t>
            </a:r>
            <a:r>
              <a:rPr lang="ru-RU" sz="2800" dirty="0"/>
              <a:t>у текстовому </a:t>
            </a:r>
            <a:r>
              <a:rPr lang="ru-RU" sz="2800" dirty="0" err="1"/>
              <a:t>процесорі</a:t>
            </a:r>
            <a:r>
              <a:rPr lang="ru-RU" sz="2800" dirty="0"/>
              <a:t> </a:t>
            </a:r>
            <a:r>
              <a:rPr lang="ru-RU" sz="2800" dirty="0" err="1"/>
              <a:t>структурну</a:t>
            </a:r>
            <a:r>
              <a:rPr lang="ru-RU" sz="2800" dirty="0"/>
              <a:t> модель для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 smtClean="0"/>
              <a:t>вимірювальних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/>
              <a:t>. </a:t>
            </a:r>
            <a:r>
              <a:rPr lang="ru-RU" sz="2800" dirty="0" err="1"/>
              <a:t>Відобразіть</a:t>
            </a:r>
            <a:r>
              <a:rPr lang="ru-RU" sz="2800" dirty="0"/>
              <a:t> у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ru-RU" sz="2800" dirty="0" err="1"/>
              <a:t>назви</a:t>
            </a:r>
            <a:r>
              <a:rPr lang="ru-RU" sz="2800" dirty="0"/>
              <a:t> та </a:t>
            </a:r>
            <a:r>
              <a:rPr lang="ru-RU" sz="2800" dirty="0" err="1"/>
              <a:t>призначення</a:t>
            </a:r>
            <a:r>
              <a:rPr lang="ru-RU" sz="2800" dirty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 smtClean="0"/>
              <a:t> (</a:t>
            </a:r>
            <a:r>
              <a:rPr lang="ru-RU" sz="2800" dirty="0"/>
              <a:t>для </a:t>
            </a:r>
            <a:r>
              <a:rPr lang="ru-RU" sz="2800" dirty="0" err="1"/>
              <a:t>вимірювання</a:t>
            </a:r>
            <a:r>
              <a:rPr lang="ru-RU" sz="2800" dirty="0"/>
              <a:t> часу: метроном, </a:t>
            </a:r>
            <a:r>
              <a:rPr lang="ru-RU" sz="2800" dirty="0" err="1"/>
              <a:t>секундомір</a:t>
            </a:r>
            <a:r>
              <a:rPr lang="ru-RU" sz="2800" dirty="0"/>
              <a:t>, </a:t>
            </a:r>
            <a:r>
              <a:rPr lang="ru-RU" sz="2800" dirty="0" err="1"/>
              <a:t>годинник</a:t>
            </a:r>
            <a:r>
              <a:rPr lang="ru-RU" sz="2800" dirty="0"/>
              <a:t>; для </a:t>
            </a:r>
            <a:r>
              <a:rPr lang="ru-RU" sz="2800" dirty="0" err="1" smtClean="0"/>
              <a:t>вимірювання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лінійних</a:t>
            </a:r>
            <a:r>
              <a:rPr lang="ru-RU" sz="2800" dirty="0" smtClean="0"/>
              <a:t> </a:t>
            </a:r>
            <a:r>
              <a:rPr lang="ru-RU" sz="2800" dirty="0" err="1"/>
              <a:t>розмірів</a:t>
            </a:r>
            <a:r>
              <a:rPr lang="ru-RU" sz="2800" dirty="0"/>
              <a:t>: </a:t>
            </a:r>
            <a:r>
              <a:rPr lang="ru-RU" sz="2800" dirty="0" err="1"/>
              <a:t>лінійка</a:t>
            </a:r>
            <a:r>
              <a:rPr lang="ru-RU" sz="2800" dirty="0"/>
              <a:t>; для </a:t>
            </a:r>
            <a:r>
              <a:rPr lang="ru-RU" sz="2800" dirty="0" err="1"/>
              <a:t>вимірювання</a:t>
            </a:r>
            <a:r>
              <a:rPr lang="ru-RU" sz="2800" dirty="0"/>
              <a:t> </a:t>
            </a:r>
            <a:r>
              <a:rPr lang="ru-RU" sz="2800" dirty="0" err="1"/>
              <a:t>об’єму</a:t>
            </a:r>
            <a:r>
              <a:rPr lang="ru-RU" sz="2800" dirty="0"/>
              <a:t>: мензурка</a:t>
            </a:r>
            <a:r>
              <a:rPr lang="ru-RU" sz="2800" dirty="0" smtClean="0"/>
              <a:t>); </a:t>
            </a:r>
            <a:r>
              <a:rPr lang="ru-RU" sz="2800" dirty="0" err="1" smtClean="0"/>
              <a:t>одиниці</a:t>
            </a:r>
            <a:r>
              <a:rPr lang="ru-RU" sz="2800" dirty="0" smtClean="0"/>
              <a:t> </a:t>
            </a:r>
            <a:r>
              <a:rPr lang="ru-RU" sz="2800" dirty="0" err="1"/>
              <a:t>вимірювання</a:t>
            </a:r>
            <a:r>
              <a:rPr lang="ru-RU" sz="2800" dirty="0"/>
              <a:t> </a:t>
            </a:r>
            <a:r>
              <a:rPr lang="ru-RU" sz="2800" dirty="0" err="1"/>
              <a:t>відповідних</a:t>
            </a:r>
            <a:r>
              <a:rPr lang="ru-RU" sz="2800" dirty="0"/>
              <a:t> </a:t>
            </a:r>
            <a:r>
              <a:rPr lang="ru-RU" sz="2800" dirty="0" err="1"/>
              <a:t>фізичних</a:t>
            </a:r>
            <a:r>
              <a:rPr lang="ru-RU" sz="2800" dirty="0"/>
              <a:t> величин.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err="1" smtClean="0"/>
              <a:t>Зобразіть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графічному</a:t>
            </a:r>
            <a:r>
              <a:rPr lang="ru-RU" sz="2800" dirty="0"/>
              <a:t> </a:t>
            </a:r>
            <a:r>
              <a:rPr lang="ru-RU" sz="2800" dirty="0" err="1"/>
              <a:t>редакторі</a:t>
            </a:r>
            <a:r>
              <a:rPr lang="ru-RU" sz="2800" dirty="0"/>
              <a:t> </a:t>
            </a:r>
            <a:r>
              <a:rPr lang="ru-RU" sz="2800" dirty="0" err="1"/>
              <a:t>графічну</a:t>
            </a:r>
            <a:r>
              <a:rPr lang="ru-RU" sz="2800" dirty="0"/>
              <a:t> модель одного з </a:t>
            </a:r>
            <a:r>
              <a:rPr lang="ru-RU" sz="2800" dirty="0" err="1" smtClean="0"/>
              <a:t>вимірювальних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76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5400" dirty="0" smtClean="0"/>
              <a:t>Ти </a:t>
            </a:r>
            <a:r>
              <a:rPr lang="uk-UA" sz="5400" dirty="0" err="1" smtClean="0"/>
              <a:t>дізнаєшься</a:t>
            </a:r>
            <a:r>
              <a:rPr lang="uk-UA" sz="5400" dirty="0"/>
              <a:t>:</a:t>
            </a:r>
            <a:endParaRPr lang="ru-RU" sz="5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4093194"/>
              </p:ext>
            </p:extLst>
          </p:nvPr>
        </p:nvGraphicFramePr>
        <p:xfrm>
          <a:off x="107504" y="1397000"/>
          <a:ext cx="89289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8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58309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</a:t>
            </a:r>
            <a:r>
              <a:rPr lang="ru-RU" sz="2800" dirty="0" err="1" smtClean="0"/>
              <a:t>Створіть</a:t>
            </a:r>
            <a:r>
              <a:rPr lang="ru-RU" sz="2800" dirty="0" smtClean="0"/>
              <a:t> </a:t>
            </a:r>
            <a:r>
              <a:rPr lang="ru-RU" sz="2800" dirty="0" err="1"/>
              <a:t>презентацію</a:t>
            </a:r>
            <a:r>
              <a:rPr lang="ru-RU" sz="2800" dirty="0"/>
              <a:t> </a:t>
            </a:r>
            <a:r>
              <a:rPr lang="ru-RU" sz="2800" i="1" dirty="0" err="1"/>
              <a:t>Вимірювальні</a:t>
            </a:r>
            <a:r>
              <a:rPr lang="ru-RU" sz="2800" i="1" dirty="0"/>
              <a:t> </a:t>
            </a:r>
            <a:r>
              <a:rPr lang="ru-RU" sz="2800" i="1" dirty="0" err="1"/>
              <a:t>прилади</a:t>
            </a:r>
            <a:r>
              <a:rPr lang="ru-RU" sz="2800" i="1" dirty="0"/>
              <a:t>:</a:t>
            </a:r>
          </a:p>
          <a:p>
            <a:r>
              <a:rPr lang="ru-RU" sz="2800" dirty="0" smtClean="0"/>
              <a:t>  1</a:t>
            </a:r>
            <a:r>
              <a:rPr lang="ru-RU" sz="2800" dirty="0"/>
              <a:t>. </a:t>
            </a:r>
            <a:r>
              <a:rPr lang="ru-RU" sz="2800" dirty="0" err="1"/>
              <a:t>Розмістіть</a:t>
            </a:r>
            <a:r>
              <a:rPr lang="ru-RU" sz="2800" dirty="0"/>
              <a:t> на </a:t>
            </a:r>
            <a:r>
              <a:rPr lang="ru-RU" sz="2800" dirty="0" err="1"/>
              <a:t>першому</a:t>
            </a:r>
            <a:r>
              <a:rPr lang="ru-RU" sz="2800" dirty="0"/>
              <a:t> </a:t>
            </a:r>
            <a:r>
              <a:rPr lang="ru-RU" sz="2800" dirty="0" err="1"/>
              <a:t>слайді</a:t>
            </a:r>
            <a:r>
              <a:rPr lang="ru-RU" sz="2800" dirty="0"/>
              <a:t> </a:t>
            </a:r>
            <a:r>
              <a:rPr lang="ru-RU" sz="2800" dirty="0" smtClean="0"/>
              <a:t>заголовок  </a:t>
            </a:r>
          </a:p>
          <a:p>
            <a:r>
              <a:rPr lang="ru-RU" sz="2800" i="1" dirty="0"/>
              <a:t> </a:t>
            </a:r>
            <a:r>
              <a:rPr lang="ru-RU" sz="2800" i="1" dirty="0" smtClean="0"/>
              <a:t>     </a:t>
            </a:r>
            <a:r>
              <a:rPr lang="ru-RU" sz="2800" i="1" dirty="0" err="1" smtClean="0"/>
              <a:t>Вимірювальні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прилади</a:t>
            </a:r>
            <a:r>
              <a:rPr lang="ru-RU" sz="2800" i="1" dirty="0" smtClean="0"/>
              <a:t> </a:t>
            </a:r>
            <a:r>
              <a:rPr lang="ru-RU" sz="2800" dirty="0" smtClean="0"/>
              <a:t>і </a:t>
            </a:r>
            <a:r>
              <a:rPr lang="ru-RU" sz="2800" dirty="0" err="1"/>
              <a:t>підзаголовок</a:t>
            </a:r>
            <a:r>
              <a:rPr lang="ru-RU" sz="2800" dirty="0"/>
              <a:t> - ваше </a:t>
            </a:r>
            <a:r>
              <a:rPr lang="ru-RU" sz="2800" dirty="0" smtClean="0"/>
              <a:t>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прізвище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  2</a:t>
            </a:r>
            <a:r>
              <a:rPr lang="ru-RU" sz="2800" dirty="0"/>
              <a:t>. </a:t>
            </a:r>
            <a:r>
              <a:rPr lang="ru-RU" sz="2800" dirty="0" err="1"/>
              <a:t>Скопіюйте</a:t>
            </a:r>
            <a:r>
              <a:rPr lang="ru-RU" sz="2800" dirty="0"/>
              <a:t> з текстового документа </a:t>
            </a:r>
            <a:r>
              <a:rPr lang="ru-RU" sz="2800" dirty="0" err="1"/>
              <a:t>структурну</a:t>
            </a:r>
            <a:r>
              <a:rPr lang="ru-RU" sz="2800" dirty="0"/>
              <a:t>  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модель </a:t>
            </a:r>
            <a:r>
              <a:rPr lang="ru-RU" sz="2800" dirty="0" err="1" smtClean="0"/>
              <a:t>вимірювальних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вставте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на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другий</a:t>
            </a:r>
            <a:r>
              <a:rPr lang="ru-RU" sz="2800" dirty="0" smtClean="0"/>
              <a:t> </a:t>
            </a:r>
            <a:r>
              <a:rPr lang="ru-RU" sz="2800" dirty="0"/>
              <a:t>слайд </a:t>
            </a:r>
            <a:r>
              <a:rPr lang="ru-RU" sz="2800" dirty="0" err="1" smtClean="0"/>
              <a:t>презентації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  3</a:t>
            </a:r>
            <a:r>
              <a:rPr lang="ru-RU" sz="2800" dirty="0"/>
              <a:t>. </a:t>
            </a:r>
            <a:r>
              <a:rPr lang="ru-RU" sz="2800" dirty="0" err="1"/>
              <a:t>Уставте</a:t>
            </a:r>
            <a:r>
              <a:rPr lang="ru-RU" sz="2800" dirty="0"/>
              <a:t> на </a:t>
            </a:r>
            <a:r>
              <a:rPr lang="ru-RU" sz="2800" dirty="0" err="1"/>
              <a:t>третій</a:t>
            </a:r>
            <a:r>
              <a:rPr lang="ru-RU" sz="2800" dirty="0"/>
              <a:t> слайд </a:t>
            </a:r>
            <a:r>
              <a:rPr lang="ru-RU" sz="2800" dirty="0" err="1"/>
              <a:t>презентації</a:t>
            </a:r>
            <a:r>
              <a:rPr lang="ru-RU" sz="2800" dirty="0"/>
              <a:t> </a:t>
            </a:r>
            <a:r>
              <a:rPr lang="ru-RU" sz="2800" dirty="0" err="1"/>
              <a:t>створену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графічну</a:t>
            </a:r>
            <a:r>
              <a:rPr lang="ru-RU" sz="2800" dirty="0" smtClean="0"/>
              <a:t> </a:t>
            </a:r>
            <a:r>
              <a:rPr lang="ru-RU" sz="2800" dirty="0"/>
              <a:t>модель </a:t>
            </a:r>
            <a:r>
              <a:rPr lang="ru-RU" sz="2800" dirty="0" err="1" smtClean="0"/>
              <a:t>вимірювального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приладу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  4</a:t>
            </a:r>
            <a:r>
              <a:rPr lang="ru-RU" sz="2800" dirty="0"/>
              <a:t>. На четвертому </a:t>
            </a:r>
            <a:r>
              <a:rPr lang="ru-RU" sz="2800" dirty="0" err="1"/>
              <a:t>слайді</a:t>
            </a:r>
            <a:r>
              <a:rPr lang="ru-RU" sz="2800" dirty="0"/>
              <a:t> </a:t>
            </a:r>
            <a:r>
              <a:rPr lang="ru-RU" sz="2800" dirty="0" err="1"/>
              <a:t>презентації</a:t>
            </a:r>
            <a:r>
              <a:rPr lang="ru-RU" sz="2800" dirty="0"/>
              <a:t> </a:t>
            </a:r>
            <a:r>
              <a:rPr lang="ru-RU" sz="2800" dirty="0" err="1"/>
              <a:t>запишіть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одиниці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вимірювання</a:t>
            </a:r>
            <a:r>
              <a:rPr lang="ru-RU" sz="2800" dirty="0" smtClean="0"/>
              <a:t> часу </a:t>
            </a:r>
            <a:r>
              <a:rPr lang="ru-RU" sz="2800" dirty="0"/>
              <a:t>(</a:t>
            </a:r>
            <a:r>
              <a:rPr lang="ru-RU" sz="2800" dirty="0" err="1"/>
              <a:t>години</a:t>
            </a:r>
            <a:r>
              <a:rPr lang="ru-RU" sz="2800" dirty="0"/>
              <a:t>, </a:t>
            </a:r>
            <a:r>
              <a:rPr lang="ru-RU" sz="2800" dirty="0" err="1"/>
              <a:t>хвилини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секунди</a:t>
            </a:r>
            <a:r>
              <a:rPr lang="ru-RU" sz="2800" dirty="0"/>
              <a:t>) і </a:t>
            </a:r>
            <a:r>
              <a:rPr lang="ru-RU" sz="2800" dirty="0" err="1" smtClean="0"/>
              <a:t>співвідношення</a:t>
            </a:r>
            <a:r>
              <a:rPr lang="ru-RU" sz="2800" dirty="0" smtClean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ними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6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C000"/>
                </a:solidFill>
              </a:rPr>
              <a:t>Модель </a:t>
            </a:r>
            <a:r>
              <a:rPr lang="ru-RU" sz="4400" dirty="0" err="1">
                <a:solidFill>
                  <a:srgbClr val="FFC000"/>
                </a:solidFill>
              </a:rPr>
              <a:t>об’єкта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 err="1" smtClean="0"/>
              <a:t>це</a:t>
            </a:r>
            <a:r>
              <a:rPr lang="ru-RU" sz="4400" b="0" dirty="0" smtClean="0"/>
              <a:t> </a:t>
            </a:r>
            <a:r>
              <a:rPr lang="ru-RU" sz="4400" b="0" dirty="0" err="1"/>
              <a:t>новий</a:t>
            </a:r>
            <a:r>
              <a:rPr lang="ru-RU" sz="4400" b="0" dirty="0"/>
              <a:t> </a:t>
            </a:r>
            <a:r>
              <a:rPr lang="ru-RU" sz="4400" b="0" dirty="0" err="1"/>
              <a:t>об’єкт</a:t>
            </a:r>
            <a:r>
              <a:rPr lang="ru-RU" sz="4400" b="0" dirty="0"/>
              <a:t>, </a:t>
            </a:r>
            <a:r>
              <a:rPr lang="ru-RU" sz="4400" b="0" dirty="0" err="1"/>
              <a:t>який</a:t>
            </a:r>
            <a:r>
              <a:rPr lang="ru-RU" sz="4400" b="0" dirty="0"/>
              <a:t> </a:t>
            </a:r>
            <a:r>
              <a:rPr lang="ru-RU" sz="4400" b="0" dirty="0" err="1"/>
              <a:t>має</a:t>
            </a:r>
            <a:r>
              <a:rPr lang="ru-RU" sz="4400" b="0" dirty="0"/>
              <a:t> </a:t>
            </a:r>
            <a:r>
              <a:rPr lang="ru-RU" sz="4400" b="0" dirty="0" err="1"/>
              <a:t>властивості</a:t>
            </a:r>
            <a:r>
              <a:rPr lang="ru-RU" sz="4400" b="0" dirty="0"/>
              <a:t> </a:t>
            </a:r>
            <a:r>
              <a:rPr lang="ru-RU" sz="4400" b="0" dirty="0" err="1"/>
              <a:t>об’єкта</a:t>
            </a:r>
            <a:r>
              <a:rPr lang="ru-RU" sz="4400" b="0" dirty="0"/>
              <a:t>, </a:t>
            </a:r>
            <a:r>
              <a:rPr lang="ru-RU" sz="4400" b="0" dirty="0" err="1"/>
              <a:t>суттєві</a:t>
            </a: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/>
              <a:t>для </a:t>
            </a:r>
            <a:r>
              <a:rPr lang="ru-RU" sz="4400" b="0" dirty="0" err="1"/>
              <a:t>дослідження</a:t>
            </a:r>
            <a:r>
              <a:rPr lang="ru-RU" sz="4400" b="0" dirty="0"/>
              <a:t>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55417" r="7386" b="8802"/>
          <a:stretch/>
        </p:blipFill>
        <p:spPr>
          <a:xfrm>
            <a:off x="827584" y="2852936"/>
            <a:ext cx="7560840" cy="3862264"/>
          </a:xfrm>
        </p:spPr>
      </p:pic>
    </p:spTree>
    <p:extLst>
      <p:ext uri="{BB962C8B-B14F-4D97-AF65-F5344CB8AC3E}">
        <p14:creationId xmlns:p14="http://schemas.microsoft.com/office/powerpoint/2010/main" val="3247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11413694"/>
              </p:ext>
            </p:extLst>
          </p:nvPr>
        </p:nvGraphicFramePr>
        <p:xfrm>
          <a:off x="16474" y="0"/>
          <a:ext cx="912752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6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323" y="260648"/>
            <a:ext cx="4644008" cy="143103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FFC000"/>
                </a:solidFill>
              </a:rPr>
              <a:t>Матеріальна модель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це модель об'єкта або явища, подана у вигляді його предметної копії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56524" r="5546" b="8847"/>
          <a:stretch/>
        </p:blipFill>
        <p:spPr>
          <a:xfrm>
            <a:off x="323528" y="2924944"/>
            <a:ext cx="8424936" cy="381642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52438" y="260648"/>
            <a:ext cx="4707632" cy="1431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3200" dirty="0" smtClean="0">
                <a:solidFill>
                  <a:srgbClr val="FFC000"/>
                </a:solidFill>
              </a:rPr>
              <a:t>Інформаційна модель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це модель об'єкта або явища, подана у вигляді його опису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78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9" y="351474"/>
            <a:ext cx="5288091" cy="377975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Подати інформаційну модель можна </a:t>
            </a:r>
            <a:r>
              <a:rPr lang="uk-UA" sz="2400" b="1" i="1" dirty="0" smtClean="0">
                <a:solidFill>
                  <a:schemeClr val="bg1"/>
                </a:solidFill>
              </a:rPr>
              <a:t>за </a:t>
            </a:r>
            <a:r>
              <a:rPr lang="uk-UA" sz="2400" b="1" i="1" dirty="0">
                <a:solidFill>
                  <a:schemeClr val="bg1"/>
                </a:solidFill>
              </a:rPr>
              <a:t>допомогою різноманітних засобів. </a:t>
            </a:r>
            <a:r>
              <a:rPr lang="uk-UA" sz="2400" b="1" i="1" dirty="0" smtClean="0">
                <a:solidFill>
                  <a:schemeClr val="bg1"/>
                </a:solidFill>
              </a:rPr>
              <a:t>Раніше </a:t>
            </a:r>
            <a:r>
              <a:rPr lang="uk-UA" sz="2400" b="1" i="1" dirty="0">
                <a:solidFill>
                  <a:schemeClr val="bg1"/>
                </a:solidFill>
              </a:rPr>
              <a:t>архітектори, створюючи модель </a:t>
            </a:r>
            <a:r>
              <a:rPr lang="uk-UA" sz="2400" b="1" i="1" dirty="0" smtClean="0">
                <a:solidFill>
                  <a:schemeClr val="bg1"/>
                </a:solidFill>
              </a:rPr>
              <a:t>майбутньої </a:t>
            </a:r>
            <a:r>
              <a:rPr lang="uk-UA" sz="2400" b="1" i="1" dirty="0">
                <a:solidFill>
                  <a:schemeClr val="bg1"/>
                </a:solidFill>
              </a:rPr>
              <a:t>будівлі, виконували </a:t>
            </a:r>
            <a:r>
              <a:rPr lang="uk-UA" sz="2400" b="1" i="1" dirty="0" smtClean="0">
                <a:solidFill>
                  <a:schemeClr val="bg1"/>
                </a:solidFill>
              </a:rPr>
              <a:t>креслення </a:t>
            </a:r>
            <a:r>
              <a:rPr lang="uk-UA" sz="2400" b="1" i="1" dirty="0">
                <a:solidFill>
                  <a:schemeClr val="bg1"/>
                </a:solidFill>
              </a:rPr>
              <a:t>на великих арку шах паперу, </a:t>
            </a:r>
            <a:r>
              <a:rPr lang="uk-UA" sz="2400" b="1" i="1" dirty="0" smtClean="0">
                <a:solidFill>
                  <a:schemeClr val="bg1"/>
                </a:solidFill>
              </a:rPr>
              <a:t>використовуючи </a:t>
            </a:r>
            <a:r>
              <a:rPr lang="uk-UA" sz="2400" b="1" i="1" dirty="0">
                <a:solidFill>
                  <a:schemeClr val="bg1"/>
                </a:solidFill>
              </a:rPr>
              <a:t>креслярські інструменти </a:t>
            </a:r>
            <a:r>
              <a:rPr lang="uk-UA" sz="2400" b="1" i="1" dirty="0" smtClean="0">
                <a:solidFill>
                  <a:schemeClr val="bg1"/>
                </a:solidFill>
              </a:rPr>
              <a:t>та олівці.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7697" y="4860706"/>
            <a:ext cx="9042424" cy="17366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Геологи, створюючи інформаційну модель експедиції, прокладали її маршрут на географічній карті, а розрахунки </a:t>
            </a:r>
            <a:r>
              <a:rPr lang="uk-UA" sz="2400" b="1" i="1" dirty="0" smtClean="0">
                <a:solidFill>
                  <a:schemeClr val="bg1"/>
                </a:solidFill>
              </a:rPr>
              <a:t>майбутніх </a:t>
            </a:r>
            <a:r>
              <a:rPr lang="uk-UA" sz="2400" b="1" i="1" dirty="0">
                <a:solidFill>
                  <a:schemeClr val="bg1"/>
                </a:solidFill>
              </a:rPr>
              <a:t>витрат занотовували у вигляді таблиці в зошит.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50031"/>
            <a:ext cx="3550753" cy="43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10"/>
            <a:ext cx="9036496" cy="17366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наш час подання інформаційної моделі можна також виконувати на </a:t>
            </a:r>
            <a:r>
              <a:rPr lang="uk-UA" sz="2400" b="1" i="1" dirty="0" smtClean="0">
                <a:solidFill>
                  <a:srgbClr val="FFFF00"/>
                </a:solidFill>
              </a:rPr>
              <a:t>комп’ютері</a:t>
            </a:r>
            <a:r>
              <a:rPr lang="uk-UA" sz="2400" b="1" i="1" dirty="0" smtClean="0">
                <a:solidFill>
                  <a:schemeClr val="bg1"/>
                </a:solidFill>
              </a:rPr>
              <a:t> з використанням різноманітних програмних засобів. </a:t>
            </a:r>
          </a:p>
        </p:txBody>
      </p:sp>
      <p:pic>
        <p:nvPicPr>
          <p:cNvPr id="5" name="Picture 4" descr="http://ipc-global.com/wp-content/uploads/2012/08/SOLUTION-SALES-R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6" y="2708920"/>
            <a:ext cx="6209595" cy="32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33466"/>
            <a:ext cx="2314817" cy="36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3888432" cy="25538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словесного подання моделей можна використати </a:t>
            </a:r>
            <a:r>
              <a:rPr lang="uk-UA" sz="2400" b="1" i="1" dirty="0" smtClean="0">
                <a:solidFill>
                  <a:srgbClr val="FFFF00"/>
                </a:solidFill>
              </a:rPr>
              <a:t>текстові</a:t>
            </a:r>
            <a:r>
              <a:rPr lang="uk-UA" sz="2400" b="1" i="1" dirty="0" smtClean="0">
                <a:solidFill>
                  <a:schemeClr val="bg1"/>
                </a:solidFill>
              </a:rPr>
              <a:t> процесори, для графічного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– </a:t>
            </a:r>
            <a:r>
              <a:rPr lang="uk-UA" sz="2400" b="1" i="1" dirty="0" smtClean="0">
                <a:solidFill>
                  <a:srgbClr val="FFFF00"/>
                </a:solidFill>
              </a:rPr>
              <a:t>графічні</a:t>
            </a:r>
            <a:r>
              <a:rPr lang="uk-UA" sz="2400" b="1" i="1" dirty="0" smtClean="0">
                <a:solidFill>
                  <a:schemeClr val="bg1"/>
                </a:solidFill>
              </a:rPr>
              <a:t> редактори.</a:t>
            </a:r>
          </a:p>
        </p:txBody>
      </p:sp>
      <p:pic>
        <p:nvPicPr>
          <p:cNvPr id="5" name="Picture 6" descr="http://metroui.org.ua/v2/images/word2013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5819"/>
            <a:ext cx="2198304" cy="29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onasyahirahshuhaimi.files.wordpress.com/2014/05/paint_windows_7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33828"/>
            <a:ext cx="2024754" cy="27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2424" y="198038"/>
            <a:ext cx="4876080" cy="29625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Якщо для дослідження зручно поєднати в моделі текстове та графічне подання, то використовують як </a:t>
            </a:r>
            <a:r>
              <a:rPr lang="uk-UA" sz="2400" b="1" i="1" dirty="0" smtClean="0">
                <a:solidFill>
                  <a:srgbClr val="FFFF00"/>
                </a:solidFill>
              </a:rPr>
              <a:t>текстові</a:t>
            </a:r>
            <a:r>
              <a:rPr lang="uk-UA" sz="2400" b="1" i="1" dirty="0" smtClean="0">
                <a:solidFill>
                  <a:schemeClr val="bg1"/>
                </a:solidFill>
              </a:rPr>
              <a:t> процесори, так і редактори </a:t>
            </a:r>
            <a:r>
              <a:rPr lang="uk-UA" sz="2400" b="1" i="1" dirty="0" smtClean="0">
                <a:solidFill>
                  <a:srgbClr val="FFFF00"/>
                </a:solidFill>
              </a:rPr>
              <a:t>презентацій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2" descr="http://icons.iconarchive.com/icons/blackvariant/button-ui-ms-office-2016/512/Word-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1822"/>
            <a:ext cx="1944329" cy="26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7672"/>
            <a:ext cx="2318816" cy="31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4572000" cy="2553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Структурне подання моделі може бути виконано з використанням діаграм, таблиць або схем у текстових процесорах.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09091"/>
            <a:ext cx="5303413" cy="2516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950" y="273296"/>
            <a:ext cx="4612704" cy="29625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Вибір засобу залежить від того, якою є мета створення моделі та яким способом можна ефективніше відобразити суттєві властивості об’єкта або явища.</a:t>
            </a:r>
          </a:p>
        </p:txBody>
      </p:sp>
      <p:pic>
        <p:nvPicPr>
          <p:cNvPr id="7" name="Picture 4" descr="http://reeveeinfosolutions.com/images/softwaredevelo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602813" cy="23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54244"/>
            <a:ext cx="3286422" cy="27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630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Розробка сценарію та інформаційної моделі.</vt:lpstr>
      <vt:lpstr>Ти дізнаєшься:</vt:lpstr>
      <vt:lpstr>Модель об’єкта  це новий об’єкт, який має властивості об’єкта, суттєві для дослідження.</vt:lpstr>
      <vt:lpstr>Презентация PowerPoint</vt:lpstr>
      <vt:lpstr>Матеріальна модель   це модель об'єкта або явища, подана у вигляді його предметної копії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побудови інформаційної моделі</vt:lpstr>
      <vt:lpstr>ПОБУДОВА ІНФОРМАЦІЙНИХ МОДЕЛЕЙ</vt:lpstr>
      <vt:lpstr>1. Мета створення моделі </vt:lpstr>
      <vt:lpstr>2. Предметна область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Катруся</cp:lastModifiedBy>
  <cp:revision>27</cp:revision>
  <dcterms:created xsi:type="dcterms:W3CDTF">2020-04-25T08:53:04Z</dcterms:created>
  <dcterms:modified xsi:type="dcterms:W3CDTF">2020-05-21T13:03:49Z</dcterms:modified>
</cp:coreProperties>
</file>